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58" r:id="rId5"/>
  </p:sldMasterIdLst>
  <p:notesMasterIdLst>
    <p:notesMasterId r:id="rId14"/>
  </p:notesMasterIdLst>
  <p:handoutMasterIdLst>
    <p:handoutMasterId r:id="rId15"/>
  </p:handoutMasterIdLst>
  <p:sldIdLst>
    <p:sldId id="265" r:id="rId6"/>
    <p:sldId id="258" r:id="rId7"/>
    <p:sldId id="259" r:id="rId8"/>
    <p:sldId id="302" r:id="rId9"/>
    <p:sldId id="303" r:id="rId10"/>
    <p:sldId id="304" r:id="rId11"/>
    <p:sldId id="306" r:id="rId12"/>
    <p:sldId id="31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s and Breakers" id="{CC4622D3-FCF3-5241-B8D4-4174B36742FD}">
          <p14:sldIdLst>
            <p14:sldId id="265"/>
          </p14:sldIdLst>
        </p14:section>
        <p14:section name="Content Slides" id="{AE87EBA6-0445-B140-B875-9DB1D8B3CF93}">
          <p14:sldIdLst>
            <p14:sldId id="258"/>
            <p14:sldId id="259"/>
            <p14:sldId id="302"/>
            <p14:sldId id="303"/>
            <p14:sldId id="304"/>
            <p14:sldId id="306"/>
            <p14:sldId id="31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A5A5"/>
    <a:srgbClr val="01559B"/>
    <a:srgbClr val="000000"/>
    <a:srgbClr val="A6A6A6"/>
    <a:srgbClr val="3784C4"/>
    <a:srgbClr val="78B9E7"/>
    <a:srgbClr val="041F41"/>
    <a:srgbClr val="A2C7F5"/>
    <a:srgbClr val="D1F1FF"/>
    <a:srgbClr val="366D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481"/>
    <p:restoredTop sz="94694"/>
  </p:normalViewPr>
  <p:slideViewPr>
    <p:cSldViewPr snapToGrid="0" snapToObjects="1" showGuides="1">
      <p:cViewPr varScale="1">
        <p:scale>
          <a:sx n="82" d="100"/>
          <a:sy n="82" d="100"/>
        </p:scale>
        <p:origin x="1066" y="72"/>
      </p:cViewPr>
      <p:guideLst/>
    </p:cSldViewPr>
  </p:slideViewPr>
  <p:notesTextViewPr>
    <p:cViewPr>
      <p:scale>
        <a:sx n="1" d="1"/>
        <a:sy n="1" d="1"/>
      </p:scale>
      <p:origin x="0" y="0"/>
    </p:cViewPr>
  </p:notesTextViewPr>
  <p:notesViewPr>
    <p:cSldViewPr snapToGrid="0" snapToObjects="1" showGuides="1">
      <p:cViewPr varScale="1">
        <p:scale>
          <a:sx n="104" d="100"/>
          <a:sy n="104" d="100"/>
        </p:scale>
        <p:origin x="3840"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D434A32-7511-8C43-93A3-DE9403D239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C367D4B-0CFC-9A42-80C2-A558705BB33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9BB3A80-9212-694F-9646-09E5B1B63663}" type="datetimeFigureOut">
              <a:rPr lang="en-US" smtClean="0"/>
              <a:t>8/15/2023</a:t>
            </a:fld>
            <a:endParaRPr lang="en-US"/>
          </a:p>
        </p:txBody>
      </p:sp>
      <p:sp>
        <p:nvSpPr>
          <p:cNvPr id="4" name="Footer Placeholder 3">
            <a:extLst>
              <a:ext uri="{FF2B5EF4-FFF2-40B4-BE49-F238E27FC236}">
                <a16:creationId xmlns:a16="http://schemas.microsoft.com/office/drawing/2014/main" id="{F6BD3EF5-D65F-CE45-B8C0-982B5048D2D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0C93D6A-87D5-7140-87ED-C6831CE6185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722681-44E4-CF4F-8AB8-36CACAFE212E}" type="slidenum">
              <a:rPr lang="en-US" smtClean="0"/>
              <a:t>‹#›</a:t>
            </a:fld>
            <a:endParaRPr lang="en-US"/>
          </a:p>
        </p:txBody>
      </p:sp>
    </p:spTree>
    <p:extLst>
      <p:ext uri="{BB962C8B-B14F-4D97-AF65-F5344CB8AC3E}">
        <p14:creationId xmlns:p14="http://schemas.microsoft.com/office/powerpoint/2010/main" val="28687474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C2CEBF-44E1-424B-BDE3-1D18FF87BDBC}" type="datetimeFigureOut">
              <a:rPr lang="en-US" smtClean="0"/>
              <a:t>8/15/2023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99A960-DA56-5541-9DBD-B49AD79C0B5E}" type="slidenum">
              <a:rPr lang="en-US" smtClean="0"/>
              <a:t>‹#›</a:t>
            </a:fld>
            <a:endParaRPr lang="en-US"/>
          </a:p>
        </p:txBody>
      </p:sp>
    </p:spTree>
    <p:extLst>
      <p:ext uri="{BB962C8B-B14F-4D97-AF65-F5344CB8AC3E}">
        <p14:creationId xmlns:p14="http://schemas.microsoft.com/office/powerpoint/2010/main" val="706339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7" name="Picture 6" descr="A picture containing earbud&#10;&#10;Description automatically generated">
            <a:extLst>
              <a:ext uri="{FF2B5EF4-FFF2-40B4-BE49-F238E27FC236}">
                <a16:creationId xmlns:a16="http://schemas.microsoft.com/office/drawing/2014/main" id="{3E9654E1-6EB6-4F4C-B936-2F98CC907BE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1540" y="6454665"/>
            <a:ext cx="147680" cy="161592"/>
          </a:xfrm>
          <a:prstGeom prst="rect">
            <a:avLst/>
          </a:prstGeom>
        </p:spPr>
      </p:pic>
      <p:sp>
        <p:nvSpPr>
          <p:cNvPr id="10" name="Text Placeholder 8">
            <a:extLst>
              <a:ext uri="{FF2B5EF4-FFF2-40B4-BE49-F238E27FC236}">
                <a16:creationId xmlns:a16="http://schemas.microsoft.com/office/drawing/2014/main" id="{F888A36F-B9C8-8144-8339-A28BD4E2236C}"/>
              </a:ext>
            </a:extLst>
          </p:cNvPr>
          <p:cNvSpPr>
            <a:spLocks noGrp="1"/>
          </p:cNvSpPr>
          <p:nvPr>
            <p:ph type="body" sz="quarter" idx="14" hasCustomPrompt="1"/>
          </p:nvPr>
        </p:nvSpPr>
        <p:spPr>
          <a:xfrm>
            <a:off x="8197259" y="6448609"/>
            <a:ext cx="3178068" cy="220445"/>
          </a:xfrm>
        </p:spPr>
        <p:txBody>
          <a:bodyPr wrap="square" anchor="ctr">
            <a:spAutoFit/>
          </a:bodyPr>
          <a:lstStyle>
            <a:lvl1pPr algn="r">
              <a:defRPr sz="850">
                <a:solidFill>
                  <a:schemeClr val="bg2">
                    <a:lumMod val="90000"/>
                  </a:schemeClr>
                </a:solidFill>
              </a:defRPr>
            </a:lvl1pPr>
            <a:lvl2pPr>
              <a:defRPr sz="1050">
                <a:solidFill>
                  <a:schemeClr val="accent1"/>
                </a:solidFill>
              </a:defRPr>
            </a:lvl2pPr>
            <a:lvl3pPr>
              <a:defRPr sz="1000">
                <a:solidFill>
                  <a:schemeClr val="accent1"/>
                </a:solidFill>
              </a:defRPr>
            </a:lvl3pPr>
            <a:lvl4pPr>
              <a:defRPr sz="900">
                <a:solidFill>
                  <a:schemeClr val="accent1"/>
                </a:solidFill>
              </a:defRPr>
            </a:lvl4pPr>
            <a:lvl5pPr>
              <a:defRPr sz="900">
                <a:solidFill>
                  <a:schemeClr val="accent1"/>
                </a:solidFill>
              </a:defRPr>
            </a:lvl5pPr>
          </a:lstStyle>
          <a:p>
            <a:pPr lvl="0"/>
            <a:fld id="{E9D1E257-498D-3542-9680-B1D2254B2817}" type="slidenum">
              <a:rPr lang="en-US" smtClean="0"/>
              <a:t>‹#›</a:t>
            </a:fld>
            <a:endParaRPr lang="en-US" dirty="0"/>
          </a:p>
        </p:txBody>
      </p:sp>
    </p:spTree>
    <p:extLst>
      <p:ext uri="{BB962C8B-B14F-4D97-AF65-F5344CB8AC3E}">
        <p14:creationId xmlns:p14="http://schemas.microsoft.com/office/powerpoint/2010/main" val="70985376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START">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8004944D-CF4E-3F4C-B4CC-D77BC15C876A}"/>
              </a:ext>
            </a:extLst>
          </p:cNvPr>
          <p:cNvSpPr>
            <a:spLocks noGrp="1"/>
          </p:cNvSpPr>
          <p:nvPr>
            <p:ph type="body" sz="quarter" idx="13" hasCustomPrompt="1"/>
          </p:nvPr>
        </p:nvSpPr>
        <p:spPr>
          <a:xfrm>
            <a:off x="812835" y="564142"/>
            <a:ext cx="3807583" cy="954107"/>
          </a:xfrm>
        </p:spPr>
        <p:txBody>
          <a:bodyPr wrap="square">
            <a:spAutoFit/>
          </a:bodyPr>
          <a:lstStyle>
            <a:lvl1pPr>
              <a:lnSpc>
                <a:spcPct val="100000"/>
              </a:lnSpc>
              <a:defRPr b="1">
                <a:solidFill>
                  <a:schemeClr val="tx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Here’s a header for a timeline slide.</a:t>
            </a:r>
          </a:p>
        </p:txBody>
      </p:sp>
      <p:sp>
        <p:nvSpPr>
          <p:cNvPr id="13" name="Rectangle 12">
            <a:extLst>
              <a:ext uri="{FF2B5EF4-FFF2-40B4-BE49-F238E27FC236}">
                <a16:creationId xmlns:a16="http://schemas.microsoft.com/office/drawing/2014/main" id="{C4E87EE0-7009-B94A-86E7-910ADF985466}"/>
              </a:ext>
            </a:extLst>
          </p:cNvPr>
          <p:cNvSpPr/>
          <p:nvPr userDrawn="1"/>
        </p:nvSpPr>
        <p:spPr>
          <a:xfrm>
            <a:off x="914400" y="1529644"/>
            <a:ext cx="1639614" cy="45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a:p>
        </p:txBody>
      </p:sp>
      <p:pic>
        <p:nvPicPr>
          <p:cNvPr id="10" name="Picture 9" descr="A picture containing earbud&#10;&#10;Description automatically generated">
            <a:extLst>
              <a:ext uri="{FF2B5EF4-FFF2-40B4-BE49-F238E27FC236}">
                <a16:creationId xmlns:a16="http://schemas.microsoft.com/office/drawing/2014/main" id="{AF6AD457-4CED-EF4A-B65D-63467D6CFF6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1540" y="6454665"/>
            <a:ext cx="147680" cy="161592"/>
          </a:xfrm>
          <a:prstGeom prst="rect">
            <a:avLst/>
          </a:prstGeom>
        </p:spPr>
      </p:pic>
      <p:sp>
        <p:nvSpPr>
          <p:cNvPr id="15" name="Text Placeholder 8">
            <a:extLst>
              <a:ext uri="{FF2B5EF4-FFF2-40B4-BE49-F238E27FC236}">
                <a16:creationId xmlns:a16="http://schemas.microsoft.com/office/drawing/2014/main" id="{705EC892-7790-AC4F-8C01-83B0E8D1B7AA}"/>
              </a:ext>
            </a:extLst>
          </p:cNvPr>
          <p:cNvSpPr>
            <a:spLocks noGrp="1"/>
          </p:cNvSpPr>
          <p:nvPr>
            <p:ph type="body" sz="quarter" idx="16" hasCustomPrompt="1"/>
          </p:nvPr>
        </p:nvSpPr>
        <p:spPr>
          <a:xfrm>
            <a:off x="8197259" y="6447263"/>
            <a:ext cx="3178068" cy="223138"/>
          </a:xfrm>
        </p:spPr>
        <p:txBody>
          <a:bodyPr wrap="square" anchor="ctr">
            <a:spAutoFit/>
          </a:bodyPr>
          <a:lstStyle>
            <a:lvl1pPr algn="r">
              <a:lnSpc>
                <a:spcPct val="100000"/>
              </a:lnSpc>
              <a:defRPr sz="850">
                <a:solidFill>
                  <a:schemeClr val="bg2">
                    <a:lumMod val="90000"/>
                  </a:schemeClr>
                </a:solidFill>
              </a:defRPr>
            </a:lvl1pPr>
            <a:lvl2pPr>
              <a:defRPr sz="1050">
                <a:solidFill>
                  <a:schemeClr val="accent1"/>
                </a:solidFill>
              </a:defRPr>
            </a:lvl2pPr>
            <a:lvl3pPr>
              <a:defRPr sz="1000">
                <a:solidFill>
                  <a:schemeClr val="accent1"/>
                </a:solidFill>
              </a:defRPr>
            </a:lvl3pPr>
            <a:lvl4pPr>
              <a:defRPr sz="900">
                <a:solidFill>
                  <a:schemeClr val="accent1"/>
                </a:solidFill>
              </a:defRPr>
            </a:lvl4pPr>
            <a:lvl5pPr>
              <a:defRPr sz="900">
                <a:solidFill>
                  <a:schemeClr val="accent1"/>
                </a:solidFill>
              </a:defRPr>
            </a:lvl5pPr>
          </a:lstStyle>
          <a:p>
            <a:pPr lvl="0"/>
            <a:fld id="{E9D1E257-498D-3542-9680-B1D2254B2817}" type="slidenum">
              <a:rPr lang="en-US" smtClean="0"/>
              <a:t>‹#›</a:t>
            </a:fld>
            <a:endParaRPr lang="en-US" dirty="0"/>
          </a:p>
        </p:txBody>
      </p:sp>
      <p:cxnSp>
        <p:nvCxnSpPr>
          <p:cNvPr id="12" name="Straight Connector 11">
            <a:extLst>
              <a:ext uri="{FF2B5EF4-FFF2-40B4-BE49-F238E27FC236}">
                <a16:creationId xmlns:a16="http://schemas.microsoft.com/office/drawing/2014/main" id="{6B60E824-E10F-124F-86B6-953FDC18B245}"/>
              </a:ext>
            </a:extLst>
          </p:cNvPr>
          <p:cNvCxnSpPr>
            <a:cxnSpLocks/>
          </p:cNvCxnSpPr>
          <p:nvPr userDrawn="1"/>
        </p:nvCxnSpPr>
        <p:spPr>
          <a:xfrm flipV="1">
            <a:off x="6147582" y="1988673"/>
            <a:ext cx="0" cy="4869327"/>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nvGrpSpPr>
          <p:cNvPr id="38" name="Group 54">
            <a:extLst>
              <a:ext uri="{FF2B5EF4-FFF2-40B4-BE49-F238E27FC236}">
                <a16:creationId xmlns:a16="http://schemas.microsoft.com/office/drawing/2014/main" id="{5C3F7FE1-0736-3948-AD7B-20832C2B500E}"/>
              </a:ext>
            </a:extLst>
          </p:cNvPr>
          <p:cNvGrpSpPr/>
          <p:nvPr userDrawn="1"/>
        </p:nvGrpSpPr>
        <p:grpSpPr>
          <a:xfrm>
            <a:off x="5875803" y="1445113"/>
            <a:ext cx="543557" cy="543557"/>
            <a:chOff x="4300222" y="1131575"/>
            <a:chExt cx="543557" cy="543557"/>
          </a:xfrm>
        </p:grpSpPr>
        <p:sp>
          <p:nvSpPr>
            <p:cNvPr id="39" name="Flowchart: Off-page Connector 31">
              <a:extLst>
                <a:ext uri="{FF2B5EF4-FFF2-40B4-BE49-F238E27FC236}">
                  <a16:creationId xmlns:a16="http://schemas.microsoft.com/office/drawing/2014/main" id="{88AB4E30-68D3-8C4C-8395-6AA3B8D74915}"/>
                </a:ext>
              </a:extLst>
            </p:cNvPr>
            <p:cNvSpPr/>
            <p:nvPr/>
          </p:nvSpPr>
          <p:spPr>
            <a:xfrm>
              <a:off x="4300222" y="1131575"/>
              <a:ext cx="543557" cy="543557"/>
            </a:xfrm>
            <a:prstGeom prst="flowChartOffpage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lstStyle/>
            <a:p>
              <a:pPr algn="ctr">
                <a:lnSpc>
                  <a:spcPct val="100000"/>
                </a:lnSpc>
              </a:pPr>
              <a:endParaRPr lang="en-US" dirty="0">
                <a:solidFill>
                  <a:schemeClr val="bg1"/>
                </a:solidFill>
                <a:latin typeface="Bogle" charset="0"/>
                <a:ea typeface="Bogle" charset="0"/>
                <a:cs typeface="Bogle" charset="0"/>
              </a:endParaRPr>
            </a:p>
          </p:txBody>
        </p:sp>
        <p:sp>
          <p:nvSpPr>
            <p:cNvPr id="40" name="Freeform 52">
              <a:extLst>
                <a:ext uri="{FF2B5EF4-FFF2-40B4-BE49-F238E27FC236}">
                  <a16:creationId xmlns:a16="http://schemas.microsoft.com/office/drawing/2014/main" id="{57CD2324-79CC-5249-BB96-1E4B62E35969}"/>
                </a:ext>
              </a:extLst>
            </p:cNvPr>
            <p:cNvSpPr>
              <a:spLocks noEditPoints="1"/>
            </p:cNvSpPr>
            <p:nvPr/>
          </p:nvSpPr>
          <p:spPr bwMode="auto">
            <a:xfrm>
              <a:off x="4412721" y="1215881"/>
              <a:ext cx="325750" cy="325750"/>
            </a:xfrm>
            <a:custGeom>
              <a:avLst/>
              <a:gdLst/>
              <a:ahLst/>
              <a:cxnLst>
                <a:cxn ang="0">
                  <a:pos x="27" y="55"/>
                </a:cxn>
                <a:cxn ang="0">
                  <a:pos x="0" y="27"/>
                </a:cxn>
                <a:cxn ang="0">
                  <a:pos x="27" y="0"/>
                </a:cxn>
                <a:cxn ang="0">
                  <a:pos x="55" y="27"/>
                </a:cxn>
                <a:cxn ang="0">
                  <a:pos x="27" y="55"/>
                </a:cxn>
                <a:cxn ang="0">
                  <a:pos x="27" y="8"/>
                </a:cxn>
                <a:cxn ang="0">
                  <a:pos x="8" y="27"/>
                </a:cxn>
                <a:cxn ang="0">
                  <a:pos x="27" y="47"/>
                </a:cxn>
                <a:cxn ang="0">
                  <a:pos x="47" y="27"/>
                </a:cxn>
                <a:cxn ang="0">
                  <a:pos x="27" y="8"/>
                </a:cxn>
                <a:cxn ang="0">
                  <a:pos x="32" y="31"/>
                </a:cxn>
                <a:cxn ang="0">
                  <a:pos x="31" y="32"/>
                </a:cxn>
                <a:cxn ang="0">
                  <a:pos x="19" y="32"/>
                </a:cxn>
                <a:cxn ang="0">
                  <a:pos x="18" y="31"/>
                </a:cxn>
                <a:cxn ang="0">
                  <a:pos x="18" y="28"/>
                </a:cxn>
                <a:cxn ang="0">
                  <a:pos x="19" y="27"/>
                </a:cxn>
                <a:cxn ang="0">
                  <a:pos x="27" y="27"/>
                </a:cxn>
                <a:cxn ang="0">
                  <a:pos x="27" y="15"/>
                </a:cxn>
                <a:cxn ang="0">
                  <a:pos x="28" y="14"/>
                </a:cxn>
                <a:cxn ang="0">
                  <a:pos x="31" y="14"/>
                </a:cxn>
                <a:cxn ang="0">
                  <a:pos x="32" y="15"/>
                </a:cxn>
                <a:cxn ang="0">
                  <a:pos x="32" y="31"/>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27" y="8"/>
                  </a:moveTo>
                  <a:cubicBezTo>
                    <a:pt x="16" y="8"/>
                    <a:pt x="8" y="17"/>
                    <a:pt x="8" y="27"/>
                  </a:cubicBezTo>
                  <a:cubicBezTo>
                    <a:pt x="8" y="38"/>
                    <a:pt x="16" y="47"/>
                    <a:pt x="27" y="47"/>
                  </a:cubicBezTo>
                  <a:cubicBezTo>
                    <a:pt x="38" y="47"/>
                    <a:pt x="47" y="38"/>
                    <a:pt x="47" y="27"/>
                  </a:cubicBezTo>
                  <a:cubicBezTo>
                    <a:pt x="47" y="17"/>
                    <a:pt x="38" y="8"/>
                    <a:pt x="27" y="8"/>
                  </a:cubicBezTo>
                  <a:close/>
                  <a:moveTo>
                    <a:pt x="32" y="31"/>
                  </a:moveTo>
                  <a:cubicBezTo>
                    <a:pt x="32" y="31"/>
                    <a:pt x="31" y="32"/>
                    <a:pt x="31" y="32"/>
                  </a:cubicBezTo>
                  <a:cubicBezTo>
                    <a:pt x="19" y="32"/>
                    <a:pt x="19" y="32"/>
                    <a:pt x="19" y="32"/>
                  </a:cubicBezTo>
                  <a:cubicBezTo>
                    <a:pt x="19" y="32"/>
                    <a:pt x="18" y="31"/>
                    <a:pt x="18" y="31"/>
                  </a:cubicBezTo>
                  <a:cubicBezTo>
                    <a:pt x="18" y="28"/>
                    <a:pt x="18" y="28"/>
                    <a:pt x="18" y="28"/>
                  </a:cubicBezTo>
                  <a:cubicBezTo>
                    <a:pt x="18" y="28"/>
                    <a:pt x="19" y="27"/>
                    <a:pt x="19" y="27"/>
                  </a:cubicBezTo>
                  <a:cubicBezTo>
                    <a:pt x="27" y="27"/>
                    <a:pt x="27" y="27"/>
                    <a:pt x="27" y="27"/>
                  </a:cubicBezTo>
                  <a:cubicBezTo>
                    <a:pt x="27" y="15"/>
                    <a:pt x="27" y="15"/>
                    <a:pt x="27" y="15"/>
                  </a:cubicBezTo>
                  <a:cubicBezTo>
                    <a:pt x="27" y="14"/>
                    <a:pt x="28" y="14"/>
                    <a:pt x="28" y="14"/>
                  </a:cubicBezTo>
                  <a:cubicBezTo>
                    <a:pt x="31" y="14"/>
                    <a:pt x="31" y="14"/>
                    <a:pt x="31" y="14"/>
                  </a:cubicBezTo>
                  <a:cubicBezTo>
                    <a:pt x="31" y="14"/>
                    <a:pt x="32" y="14"/>
                    <a:pt x="32" y="15"/>
                  </a:cubicBezTo>
                  <a:lnTo>
                    <a:pt x="32" y="31"/>
                  </a:ln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pPr>
                <a:lnSpc>
                  <a:spcPct val="100000"/>
                </a:lnSpc>
              </a:pPr>
              <a:endParaRPr lang="en-US" dirty="0">
                <a:latin typeface="Bogle" charset="0"/>
                <a:ea typeface="Bogle" charset="0"/>
                <a:cs typeface="Bogle" charset="0"/>
              </a:endParaRPr>
            </a:p>
          </p:txBody>
        </p:sp>
      </p:grpSp>
    </p:spTree>
    <p:extLst>
      <p:ext uri="{BB962C8B-B14F-4D97-AF65-F5344CB8AC3E}">
        <p14:creationId xmlns:p14="http://schemas.microsoft.com/office/powerpoint/2010/main" val="3608539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8" presetClass="entr" presetSubtype="12"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strips(downLeft)">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CONTINUED">
    <p:spTree>
      <p:nvGrpSpPr>
        <p:cNvPr id="1" name=""/>
        <p:cNvGrpSpPr/>
        <p:nvPr/>
      </p:nvGrpSpPr>
      <p:grpSpPr>
        <a:xfrm>
          <a:off x="0" y="0"/>
          <a:ext cx="0" cy="0"/>
          <a:chOff x="0" y="0"/>
          <a:chExt cx="0" cy="0"/>
        </a:xfrm>
      </p:grpSpPr>
      <p:pic>
        <p:nvPicPr>
          <p:cNvPr id="10" name="Picture 9" descr="A picture containing earbud&#10;&#10;Description automatically generated">
            <a:extLst>
              <a:ext uri="{FF2B5EF4-FFF2-40B4-BE49-F238E27FC236}">
                <a16:creationId xmlns:a16="http://schemas.microsoft.com/office/drawing/2014/main" id="{AF6AD457-4CED-EF4A-B65D-63467D6CFF6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1540" y="6454665"/>
            <a:ext cx="147680" cy="161592"/>
          </a:xfrm>
          <a:prstGeom prst="rect">
            <a:avLst/>
          </a:prstGeom>
        </p:spPr>
      </p:pic>
      <p:sp>
        <p:nvSpPr>
          <p:cNvPr id="15" name="Text Placeholder 8">
            <a:extLst>
              <a:ext uri="{FF2B5EF4-FFF2-40B4-BE49-F238E27FC236}">
                <a16:creationId xmlns:a16="http://schemas.microsoft.com/office/drawing/2014/main" id="{705EC892-7790-AC4F-8C01-83B0E8D1B7AA}"/>
              </a:ext>
            </a:extLst>
          </p:cNvPr>
          <p:cNvSpPr>
            <a:spLocks noGrp="1"/>
          </p:cNvSpPr>
          <p:nvPr>
            <p:ph type="body" sz="quarter" idx="16" hasCustomPrompt="1"/>
          </p:nvPr>
        </p:nvSpPr>
        <p:spPr>
          <a:xfrm>
            <a:off x="8197259" y="6448609"/>
            <a:ext cx="3178068" cy="220445"/>
          </a:xfrm>
        </p:spPr>
        <p:txBody>
          <a:bodyPr wrap="square" anchor="ctr">
            <a:spAutoFit/>
          </a:bodyPr>
          <a:lstStyle>
            <a:lvl1pPr algn="r">
              <a:defRPr sz="850">
                <a:solidFill>
                  <a:schemeClr val="bg2">
                    <a:lumMod val="90000"/>
                  </a:schemeClr>
                </a:solidFill>
              </a:defRPr>
            </a:lvl1pPr>
            <a:lvl2pPr>
              <a:defRPr sz="1050">
                <a:solidFill>
                  <a:schemeClr val="accent1"/>
                </a:solidFill>
              </a:defRPr>
            </a:lvl2pPr>
            <a:lvl3pPr>
              <a:defRPr sz="1000">
                <a:solidFill>
                  <a:schemeClr val="accent1"/>
                </a:solidFill>
              </a:defRPr>
            </a:lvl3pPr>
            <a:lvl4pPr>
              <a:defRPr sz="900">
                <a:solidFill>
                  <a:schemeClr val="accent1"/>
                </a:solidFill>
              </a:defRPr>
            </a:lvl4pPr>
            <a:lvl5pPr>
              <a:defRPr sz="900">
                <a:solidFill>
                  <a:schemeClr val="accent1"/>
                </a:solidFill>
              </a:defRPr>
            </a:lvl5pPr>
          </a:lstStyle>
          <a:p>
            <a:pPr lvl="0"/>
            <a:fld id="{E9D1E257-498D-3542-9680-B1D2254B2817}" type="slidenum">
              <a:rPr lang="en-US" smtClean="0"/>
              <a:t>‹#›</a:t>
            </a:fld>
            <a:endParaRPr lang="en-US" dirty="0"/>
          </a:p>
        </p:txBody>
      </p:sp>
      <p:cxnSp>
        <p:nvCxnSpPr>
          <p:cNvPr id="12" name="Straight Connector 11">
            <a:extLst>
              <a:ext uri="{FF2B5EF4-FFF2-40B4-BE49-F238E27FC236}">
                <a16:creationId xmlns:a16="http://schemas.microsoft.com/office/drawing/2014/main" id="{6B60E824-E10F-124F-86B6-953FDC18B245}"/>
              </a:ext>
            </a:extLst>
          </p:cNvPr>
          <p:cNvCxnSpPr>
            <a:cxnSpLocks/>
          </p:cNvCxnSpPr>
          <p:nvPr userDrawn="1"/>
        </p:nvCxnSpPr>
        <p:spPr>
          <a:xfrm flipV="1">
            <a:off x="6147582" y="0"/>
            <a:ext cx="0" cy="6858001"/>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7" name="Text Placeholder 8">
            <a:extLst>
              <a:ext uri="{FF2B5EF4-FFF2-40B4-BE49-F238E27FC236}">
                <a16:creationId xmlns:a16="http://schemas.microsoft.com/office/drawing/2014/main" id="{EC42A108-0642-1243-9BF8-22FE921CC821}"/>
              </a:ext>
            </a:extLst>
          </p:cNvPr>
          <p:cNvSpPr>
            <a:spLocks noGrp="1"/>
          </p:cNvSpPr>
          <p:nvPr>
            <p:ph type="body" sz="quarter" idx="13" hasCustomPrompt="1"/>
          </p:nvPr>
        </p:nvSpPr>
        <p:spPr>
          <a:xfrm>
            <a:off x="812835" y="564142"/>
            <a:ext cx="3807583" cy="954107"/>
          </a:xfrm>
        </p:spPr>
        <p:txBody>
          <a:bodyPr wrap="square">
            <a:spAutoFit/>
          </a:bodyPr>
          <a:lstStyle>
            <a:lvl1pPr>
              <a:lnSpc>
                <a:spcPct val="100000"/>
              </a:lnSpc>
              <a:defRPr b="1">
                <a:solidFill>
                  <a:schemeClr val="tx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Here’s a header for a timeline slide.</a:t>
            </a:r>
          </a:p>
        </p:txBody>
      </p:sp>
      <p:sp>
        <p:nvSpPr>
          <p:cNvPr id="8" name="Rectangle 7">
            <a:extLst>
              <a:ext uri="{FF2B5EF4-FFF2-40B4-BE49-F238E27FC236}">
                <a16:creationId xmlns:a16="http://schemas.microsoft.com/office/drawing/2014/main" id="{86201824-36BE-1B47-816C-48F7C969B244}"/>
              </a:ext>
            </a:extLst>
          </p:cNvPr>
          <p:cNvSpPr/>
          <p:nvPr userDrawn="1"/>
        </p:nvSpPr>
        <p:spPr>
          <a:xfrm>
            <a:off x="914400" y="1529644"/>
            <a:ext cx="1639614" cy="45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a:p>
        </p:txBody>
      </p:sp>
    </p:spTree>
    <p:extLst>
      <p:ext uri="{BB962C8B-B14F-4D97-AF65-F5344CB8AC3E}">
        <p14:creationId xmlns:p14="http://schemas.microsoft.com/office/powerpoint/2010/main" val="3656101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trips(down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END">
    <p:spTree>
      <p:nvGrpSpPr>
        <p:cNvPr id="1" name=""/>
        <p:cNvGrpSpPr/>
        <p:nvPr/>
      </p:nvGrpSpPr>
      <p:grpSpPr>
        <a:xfrm>
          <a:off x="0" y="0"/>
          <a:ext cx="0" cy="0"/>
          <a:chOff x="0" y="0"/>
          <a:chExt cx="0" cy="0"/>
        </a:xfrm>
      </p:grpSpPr>
      <p:pic>
        <p:nvPicPr>
          <p:cNvPr id="10" name="Picture 9" descr="A picture containing earbud&#10;&#10;Description automatically generated">
            <a:extLst>
              <a:ext uri="{FF2B5EF4-FFF2-40B4-BE49-F238E27FC236}">
                <a16:creationId xmlns:a16="http://schemas.microsoft.com/office/drawing/2014/main" id="{AF6AD457-4CED-EF4A-B65D-63467D6CFF6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1540" y="6454665"/>
            <a:ext cx="147680" cy="161592"/>
          </a:xfrm>
          <a:prstGeom prst="rect">
            <a:avLst/>
          </a:prstGeom>
        </p:spPr>
      </p:pic>
      <p:sp>
        <p:nvSpPr>
          <p:cNvPr id="15" name="Text Placeholder 8">
            <a:extLst>
              <a:ext uri="{FF2B5EF4-FFF2-40B4-BE49-F238E27FC236}">
                <a16:creationId xmlns:a16="http://schemas.microsoft.com/office/drawing/2014/main" id="{705EC892-7790-AC4F-8C01-83B0E8D1B7AA}"/>
              </a:ext>
            </a:extLst>
          </p:cNvPr>
          <p:cNvSpPr>
            <a:spLocks noGrp="1"/>
          </p:cNvSpPr>
          <p:nvPr>
            <p:ph type="body" sz="quarter" idx="16" hasCustomPrompt="1"/>
          </p:nvPr>
        </p:nvSpPr>
        <p:spPr>
          <a:xfrm>
            <a:off x="8197259" y="6448609"/>
            <a:ext cx="3178068" cy="220445"/>
          </a:xfrm>
        </p:spPr>
        <p:txBody>
          <a:bodyPr wrap="square" anchor="ctr">
            <a:spAutoFit/>
          </a:bodyPr>
          <a:lstStyle>
            <a:lvl1pPr algn="r">
              <a:defRPr sz="850">
                <a:solidFill>
                  <a:schemeClr val="bg2">
                    <a:lumMod val="90000"/>
                  </a:schemeClr>
                </a:solidFill>
              </a:defRPr>
            </a:lvl1pPr>
            <a:lvl2pPr>
              <a:defRPr sz="1050">
                <a:solidFill>
                  <a:schemeClr val="accent1"/>
                </a:solidFill>
              </a:defRPr>
            </a:lvl2pPr>
            <a:lvl3pPr>
              <a:defRPr sz="1000">
                <a:solidFill>
                  <a:schemeClr val="accent1"/>
                </a:solidFill>
              </a:defRPr>
            </a:lvl3pPr>
            <a:lvl4pPr>
              <a:defRPr sz="900">
                <a:solidFill>
                  <a:schemeClr val="accent1"/>
                </a:solidFill>
              </a:defRPr>
            </a:lvl4pPr>
            <a:lvl5pPr>
              <a:defRPr sz="900">
                <a:solidFill>
                  <a:schemeClr val="accent1"/>
                </a:solidFill>
              </a:defRPr>
            </a:lvl5pPr>
          </a:lstStyle>
          <a:p>
            <a:pPr lvl="0"/>
            <a:fld id="{E9D1E257-498D-3542-9680-B1D2254B2817}" type="slidenum">
              <a:rPr lang="en-US" smtClean="0"/>
              <a:t>‹#›</a:t>
            </a:fld>
            <a:endParaRPr lang="en-US" dirty="0"/>
          </a:p>
        </p:txBody>
      </p:sp>
      <p:cxnSp>
        <p:nvCxnSpPr>
          <p:cNvPr id="7" name="Straight Connector 6">
            <a:extLst>
              <a:ext uri="{FF2B5EF4-FFF2-40B4-BE49-F238E27FC236}">
                <a16:creationId xmlns:a16="http://schemas.microsoft.com/office/drawing/2014/main" id="{52B62766-52B9-E548-B496-EAA46303A9E9}"/>
              </a:ext>
            </a:extLst>
          </p:cNvPr>
          <p:cNvCxnSpPr>
            <a:cxnSpLocks/>
          </p:cNvCxnSpPr>
          <p:nvPr userDrawn="1"/>
        </p:nvCxnSpPr>
        <p:spPr>
          <a:xfrm>
            <a:off x="6151178" y="0"/>
            <a:ext cx="0" cy="5042563"/>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8" name="Flowchart: Off-page Connector 18">
            <a:extLst>
              <a:ext uri="{FF2B5EF4-FFF2-40B4-BE49-F238E27FC236}">
                <a16:creationId xmlns:a16="http://schemas.microsoft.com/office/drawing/2014/main" id="{7A88D327-E4F1-B94B-9801-D6C80BCB8A70}"/>
              </a:ext>
            </a:extLst>
          </p:cNvPr>
          <p:cNvSpPr/>
          <p:nvPr userDrawn="1"/>
        </p:nvSpPr>
        <p:spPr>
          <a:xfrm rot="10800000">
            <a:off x="5879399" y="4999214"/>
            <a:ext cx="543557" cy="543557"/>
          </a:xfrm>
          <a:prstGeom prst="flowChartOffpage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lstStyle/>
          <a:p>
            <a:pPr algn="ctr"/>
            <a:endParaRPr lang="en-US" dirty="0">
              <a:solidFill>
                <a:schemeClr val="bg1"/>
              </a:solidFill>
              <a:latin typeface="Bogle" charset="0"/>
              <a:ea typeface="Bogle" charset="0"/>
              <a:cs typeface="Bogle" charset="0"/>
            </a:endParaRPr>
          </a:p>
        </p:txBody>
      </p:sp>
      <p:sp>
        <p:nvSpPr>
          <p:cNvPr id="11" name="Freeform 52">
            <a:extLst>
              <a:ext uri="{FF2B5EF4-FFF2-40B4-BE49-F238E27FC236}">
                <a16:creationId xmlns:a16="http://schemas.microsoft.com/office/drawing/2014/main" id="{CD0BE359-53D5-C140-90BB-B6EE50C2345C}"/>
              </a:ext>
            </a:extLst>
          </p:cNvPr>
          <p:cNvSpPr>
            <a:spLocks noEditPoints="1"/>
          </p:cNvSpPr>
          <p:nvPr userDrawn="1"/>
        </p:nvSpPr>
        <p:spPr bwMode="auto">
          <a:xfrm>
            <a:off x="5984707" y="5132715"/>
            <a:ext cx="325750" cy="325750"/>
          </a:xfrm>
          <a:custGeom>
            <a:avLst/>
            <a:gdLst/>
            <a:ahLst/>
            <a:cxnLst>
              <a:cxn ang="0">
                <a:pos x="27" y="55"/>
              </a:cxn>
              <a:cxn ang="0">
                <a:pos x="0" y="27"/>
              </a:cxn>
              <a:cxn ang="0">
                <a:pos x="27" y="0"/>
              </a:cxn>
              <a:cxn ang="0">
                <a:pos x="55" y="27"/>
              </a:cxn>
              <a:cxn ang="0">
                <a:pos x="27" y="55"/>
              </a:cxn>
              <a:cxn ang="0">
                <a:pos x="27" y="8"/>
              </a:cxn>
              <a:cxn ang="0">
                <a:pos x="8" y="27"/>
              </a:cxn>
              <a:cxn ang="0">
                <a:pos x="27" y="47"/>
              </a:cxn>
              <a:cxn ang="0">
                <a:pos x="47" y="27"/>
              </a:cxn>
              <a:cxn ang="0">
                <a:pos x="27" y="8"/>
              </a:cxn>
              <a:cxn ang="0">
                <a:pos x="32" y="31"/>
              </a:cxn>
              <a:cxn ang="0">
                <a:pos x="31" y="32"/>
              </a:cxn>
              <a:cxn ang="0">
                <a:pos x="19" y="32"/>
              </a:cxn>
              <a:cxn ang="0">
                <a:pos x="18" y="31"/>
              </a:cxn>
              <a:cxn ang="0">
                <a:pos x="18" y="28"/>
              </a:cxn>
              <a:cxn ang="0">
                <a:pos x="19" y="27"/>
              </a:cxn>
              <a:cxn ang="0">
                <a:pos x="27" y="27"/>
              </a:cxn>
              <a:cxn ang="0">
                <a:pos x="27" y="15"/>
              </a:cxn>
              <a:cxn ang="0">
                <a:pos x="28" y="14"/>
              </a:cxn>
              <a:cxn ang="0">
                <a:pos x="31" y="14"/>
              </a:cxn>
              <a:cxn ang="0">
                <a:pos x="32" y="15"/>
              </a:cxn>
              <a:cxn ang="0">
                <a:pos x="32" y="31"/>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27" y="8"/>
                </a:moveTo>
                <a:cubicBezTo>
                  <a:pt x="16" y="8"/>
                  <a:pt x="8" y="17"/>
                  <a:pt x="8" y="27"/>
                </a:cubicBezTo>
                <a:cubicBezTo>
                  <a:pt x="8" y="38"/>
                  <a:pt x="16" y="47"/>
                  <a:pt x="27" y="47"/>
                </a:cubicBezTo>
                <a:cubicBezTo>
                  <a:pt x="38" y="47"/>
                  <a:pt x="47" y="38"/>
                  <a:pt x="47" y="27"/>
                </a:cubicBezTo>
                <a:cubicBezTo>
                  <a:pt x="47" y="17"/>
                  <a:pt x="38" y="8"/>
                  <a:pt x="27" y="8"/>
                </a:cubicBezTo>
                <a:close/>
                <a:moveTo>
                  <a:pt x="32" y="31"/>
                </a:moveTo>
                <a:cubicBezTo>
                  <a:pt x="32" y="31"/>
                  <a:pt x="31" y="32"/>
                  <a:pt x="31" y="32"/>
                </a:cubicBezTo>
                <a:cubicBezTo>
                  <a:pt x="19" y="32"/>
                  <a:pt x="19" y="32"/>
                  <a:pt x="19" y="32"/>
                </a:cubicBezTo>
                <a:cubicBezTo>
                  <a:pt x="19" y="32"/>
                  <a:pt x="18" y="31"/>
                  <a:pt x="18" y="31"/>
                </a:cubicBezTo>
                <a:cubicBezTo>
                  <a:pt x="18" y="28"/>
                  <a:pt x="18" y="28"/>
                  <a:pt x="18" y="28"/>
                </a:cubicBezTo>
                <a:cubicBezTo>
                  <a:pt x="18" y="28"/>
                  <a:pt x="19" y="27"/>
                  <a:pt x="19" y="27"/>
                </a:cubicBezTo>
                <a:cubicBezTo>
                  <a:pt x="27" y="27"/>
                  <a:pt x="27" y="27"/>
                  <a:pt x="27" y="27"/>
                </a:cubicBezTo>
                <a:cubicBezTo>
                  <a:pt x="27" y="15"/>
                  <a:pt x="27" y="15"/>
                  <a:pt x="27" y="15"/>
                </a:cubicBezTo>
                <a:cubicBezTo>
                  <a:pt x="27" y="14"/>
                  <a:pt x="28" y="14"/>
                  <a:pt x="28" y="14"/>
                </a:cubicBezTo>
                <a:cubicBezTo>
                  <a:pt x="31" y="14"/>
                  <a:pt x="31" y="14"/>
                  <a:pt x="31" y="14"/>
                </a:cubicBezTo>
                <a:cubicBezTo>
                  <a:pt x="31" y="14"/>
                  <a:pt x="32" y="14"/>
                  <a:pt x="32" y="15"/>
                </a:cubicBezTo>
                <a:lnTo>
                  <a:pt x="32" y="31"/>
                </a:ln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Bogle" charset="0"/>
              <a:ea typeface="Bogle" charset="0"/>
              <a:cs typeface="Bogle" charset="0"/>
            </a:endParaRPr>
          </a:p>
        </p:txBody>
      </p:sp>
      <p:sp>
        <p:nvSpPr>
          <p:cNvPr id="9" name="Text Placeholder 8">
            <a:extLst>
              <a:ext uri="{FF2B5EF4-FFF2-40B4-BE49-F238E27FC236}">
                <a16:creationId xmlns:a16="http://schemas.microsoft.com/office/drawing/2014/main" id="{5FB28C5C-CB52-DF43-95AC-515106ED0F70}"/>
              </a:ext>
            </a:extLst>
          </p:cNvPr>
          <p:cNvSpPr>
            <a:spLocks noGrp="1"/>
          </p:cNvSpPr>
          <p:nvPr>
            <p:ph type="body" sz="quarter" idx="13" hasCustomPrompt="1"/>
          </p:nvPr>
        </p:nvSpPr>
        <p:spPr>
          <a:xfrm>
            <a:off x="812835" y="564142"/>
            <a:ext cx="3807583" cy="954107"/>
          </a:xfrm>
        </p:spPr>
        <p:txBody>
          <a:bodyPr wrap="square">
            <a:spAutoFit/>
          </a:bodyPr>
          <a:lstStyle>
            <a:lvl1pPr>
              <a:lnSpc>
                <a:spcPct val="100000"/>
              </a:lnSpc>
              <a:defRPr b="1">
                <a:solidFill>
                  <a:schemeClr val="tx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Here’s a header for a timeline slide.</a:t>
            </a:r>
          </a:p>
        </p:txBody>
      </p:sp>
      <p:sp>
        <p:nvSpPr>
          <p:cNvPr id="14" name="Rectangle 13">
            <a:extLst>
              <a:ext uri="{FF2B5EF4-FFF2-40B4-BE49-F238E27FC236}">
                <a16:creationId xmlns:a16="http://schemas.microsoft.com/office/drawing/2014/main" id="{ABD8BCB5-0232-7944-95E3-AEDC44F05253}"/>
              </a:ext>
            </a:extLst>
          </p:cNvPr>
          <p:cNvSpPr/>
          <p:nvPr userDrawn="1"/>
        </p:nvSpPr>
        <p:spPr>
          <a:xfrm>
            <a:off x="914400" y="1529644"/>
            <a:ext cx="1639614" cy="45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a:p>
        </p:txBody>
      </p:sp>
    </p:spTree>
    <p:extLst>
      <p:ext uri="{BB962C8B-B14F-4D97-AF65-F5344CB8AC3E}">
        <p14:creationId xmlns:p14="http://schemas.microsoft.com/office/powerpoint/2010/main" val="362549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fographic1">
    <p:spTree>
      <p:nvGrpSpPr>
        <p:cNvPr id="1" name=""/>
        <p:cNvGrpSpPr/>
        <p:nvPr/>
      </p:nvGrpSpPr>
      <p:grpSpPr>
        <a:xfrm>
          <a:off x="0" y="0"/>
          <a:ext cx="0" cy="0"/>
          <a:chOff x="0" y="0"/>
          <a:chExt cx="0" cy="0"/>
        </a:xfrm>
      </p:grpSpPr>
      <p:pic>
        <p:nvPicPr>
          <p:cNvPr id="10" name="Picture 9" descr="A picture containing earbud&#10;&#10;Description automatically generated">
            <a:extLst>
              <a:ext uri="{FF2B5EF4-FFF2-40B4-BE49-F238E27FC236}">
                <a16:creationId xmlns:a16="http://schemas.microsoft.com/office/drawing/2014/main" id="{AF6AD457-4CED-EF4A-B65D-63467D6CFF6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1540" y="6454665"/>
            <a:ext cx="147680" cy="161592"/>
          </a:xfrm>
          <a:prstGeom prst="rect">
            <a:avLst/>
          </a:prstGeom>
        </p:spPr>
      </p:pic>
      <p:sp>
        <p:nvSpPr>
          <p:cNvPr id="15" name="Text Placeholder 8">
            <a:extLst>
              <a:ext uri="{FF2B5EF4-FFF2-40B4-BE49-F238E27FC236}">
                <a16:creationId xmlns:a16="http://schemas.microsoft.com/office/drawing/2014/main" id="{705EC892-7790-AC4F-8C01-83B0E8D1B7AA}"/>
              </a:ext>
            </a:extLst>
          </p:cNvPr>
          <p:cNvSpPr>
            <a:spLocks noGrp="1"/>
          </p:cNvSpPr>
          <p:nvPr>
            <p:ph type="body" sz="quarter" idx="16" hasCustomPrompt="1"/>
          </p:nvPr>
        </p:nvSpPr>
        <p:spPr>
          <a:xfrm>
            <a:off x="8197259" y="6448609"/>
            <a:ext cx="3178068" cy="220445"/>
          </a:xfrm>
        </p:spPr>
        <p:txBody>
          <a:bodyPr wrap="square" anchor="ctr">
            <a:spAutoFit/>
          </a:bodyPr>
          <a:lstStyle>
            <a:lvl1pPr algn="r">
              <a:defRPr sz="850">
                <a:solidFill>
                  <a:schemeClr val="bg2">
                    <a:lumMod val="90000"/>
                  </a:schemeClr>
                </a:solidFill>
              </a:defRPr>
            </a:lvl1pPr>
            <a:lvl2pPr>
              <a:defRPr sz="1050">
                <a:solidFill>
                  <a:schemeClr val="accent1"/>
                </a:solidFill>
              </a:defRPr>
            </a:lvl2pPr>
            <a:lvl3pPr>
              <a:defRPr sz="1000">
                <a:solidFill>
                  <a:schemeClr val="accent1"/>
                </a:solidFill>
              </a:defRPr>
            </a:lvl3pPr>
            <a:lvl4pPr>
              <a:defRPr sz="900">
                <a:solidFill>
                  <a:schemeClr val="accent1"/>
                </a:solidFill>
              </a:defRPr>
            </a:lvl4pPr>
            <a:lvl5pPr>
              <a:defRPr sz="900">
                <a:solidFill>
                  <a:schemeClr val="accent1"/>
                </a:solidFill>
              </a:defRPr>
            </a:lvl5pPr>
          </a:lstStyle>
          <a:p>
            <a:pPr lvl="0"/>
            <a:fld id="{E9D1E257-498D-3542-9680-B1D2254B2817}" type="slidenum">
              <a:rPr lang="en-US" smtClean="0"/>
              <a:t>‹#›</a:t>
            </a:fld>
            <a:endParaRPr lang="en-US" dirty="0"/>
          </a:p>
        </p:txBody>
      </p:sp>
      <p:sp>
        <p:nvSpPr>
          <p:cNvPr id="7" name="Oval 6">
            <a:extLst>
              <a:ext uri="{FF2B5EF4-FFF2-40B4-BE49-F238E27FC236}">
                <a16:creationId xmlns:a16="http://schemas.microsoft.com/office/drawing/2014/main" id="{94BF5655-4C18-4F4E-8078-2EF6C5E66B80}"/>
              </a:ext>
            </a:extLst>
          </p:cNvPr>
          <p:cNvSpPr/>
          <p:nvPr userDrawn="1"/>
        </p:nvSpPr>
        <p:spPr>
          <a:xfrm>
            <a:off x="4510851" y="2043652"/>
            <a:ext cx="3482610" cy="3482610"/>
          </a:xfrm>
          <a:prstGeom prst="ellipse">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Bogle" charset="0"/>
              <a:ea typeface="Bogle" charset="0"/>
              <a:cs typeface="Bogle" charset="0"/>
            </a:endParaRPr>
          </a:p>
        </p:txBody>
      </p:sp>
      <p:sp>
        <p:nvSpPr>
          <p:cNvPr id="14" name="Rectangle 13">
            <a:extLst>
              <a:ext uri="{FF2B5EF4-FFF2-40B4-BE49-F238E27FC236}">
                <a16:creationId xmlns:a16="http://schemas.microsoft.com/office/drawing/2014/main" id="{46674C9E-80E0-6540-A1FD-268A900DD500}"/>
              </a:ext>
            </a:extLst>
          </p:cNvPr>
          <p:cNvSpPr/>
          <p:nvPr userDrawn="1"/>
        </p:nvSpPr>
        <p:spPr>
          <a:xfrm>
            <a:off x="914400" y="1121306"/>
            <a:ext cx="1639614" cy="45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8">
            <a:extLst>
              <a:ext uri="{FF2B5EF4-FFF2-40B4-BE49-F238E27FC236}">
                <a16:creationId xmlns:a16="http://schemas.microsoft.com/office/drawing/2014/main" id="{FEE7B8FF-BCA3-894A-8FC8-0BACCEC67447}"/>
              </a:ext>
            </a:extLst>
          </p:cNvPr>
          <p:cNvSpPr>
            <a:spLocks noGrp="1"/>
          </p:cNvSpPr>
          <p:nvPr>
            <p:ph type="body" sz="quarter" idx="13" hasCustomPrompt="1"/>
          </p:nvPr>
        </p:nvSpPr>
        <p:spPr>
          <a:xfrm>
            <a:off x="812832" y="630402"/>
            <a:ext cx="10434638" cy="523220"/>
          </a:xfrm>
        </p:spPr>
        <p:txBody>
          <a:bodyPr wrap="square">
            <a:spAutoFit/>
          </a:bodyPr>
          <a:lstStyle>
            <a:lvl1pPr>
              <a:lnSpc>
                <a:spcPct val="100000"/>
              </a:lnSpc>
              <a:defRPr b="1">
                <a:solidFill>
                  <a:schemeClr val="tx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Here’s a header for a content slide.</a:t>
            </a:r>
          </a:p>
        </p:txBody>
      </p:sp>
    </p:spTree>
    <p:extLst>
      <p:ext uri="{BB962C8B-B14F-4D97-AF65-F5344CB8AC3E}">
        <p14:creationId xmlns:p14="http://schemas.microsoft.com/office/powerpoint/2010/main" val="1414090769"/>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fographic2">
    <p:spTree>
      <p:nvGrpSpPr>
        <p:cNvPr id="1" name=""/>
        <p:cNvGrpSpPr/>
        <p:nvPr/>
      </p:nvGrpSpPr>
      <p:grpSpPr>
        <a:xfrm>
          <a:off x="0" y="0"/>
          <a:ext cx="0" cy="0"/>
          <a:chOff x="0" y="0"/>
          <a:chExt cx="0" cy="0"/>
        </a:xfrm>
      </p:grpSpPr>
      <p:pic>
        <p:nvPicPr>
          <p:cNvPr id="10" name="Picture 9" descr="A picture containing earbud&#10;&#10;Description automatically generated">
            <a:extLst>
              <a:ext uri="{FF2B5EF4-FFF2-40B4-BE49-F238E27FC236}">
                <a16:creationId xmlns:a16="http://schemas.microsoft.com/office/drawing/2014/main" id="{AF6AD457-4CED-EF4A-B65D-63467D6CFF6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1540" y="6454665"/>
            <a:ext cx="147680" cy="161592"/>
          </a:xfrm>
          <a:prstGeom prst="rect">
            <a:avLst/>
          </a:prstGeom>
        </p:spPr>
      </p:pic>
      <p:sp>
        <p:nvSpPr>
          <p:cNvPr id="15" name="Text Placeholder 8">
            <a:extLst>
              <a:ext uri="{FF2B5EF4-FFF2-40B4-BE49-F238E27FC236}">
                <a16:creationId xmlns:a16="http://schemas.microsoft.com/office/drawing/2014/main" id="{705EC892-7790-AC4F-8C01-83B0E8D1B7AA}"/>
              </a:ext>
            </a:extLst>
          </p:cNvPr>
          <p:cNvSpPr>
            <a:spLocks noGrp="1"/>
          </p:cNvSpPr>
          <p:nvPr>
            <p:ph type="body" sz="quarter" idx="16" hasCustomPrompt="1"/>
          </p:nvPr>
        </p:nvSpPr>
        <p:spPr>
          <a:xfrm>
            <a:off x="8197259" y="6447263"/>
            <a:ext cx="3178068" cy="223138"/>
          </a:xfrm>
        </p:spPr>
        <p:txBody>
          <a:bodyPr wrap="square" anchor="ctr">
            <a:spAutoFit/>
          </a:bodyPr>
          <a:lstStyle>
            <a:lvl1pPr algn="r">
              <a:lnSpc>
                <a:spcPct val="100000"/>
              </a:lnSpc>
              <a:defRPr sz="850">
                <a:solidFill>
                  <a:schemeClr val="bg2">
                    <a:lumMod val="90000"/>
                  </a:schemeClr>
                </a:solidFill>
              </a:defRPr>
            </a:lvl1pPr>
            <a:lvl2pPr>
              <a:defRPr sz="1050">
                <a:solidFill>
                  <a:schemeClr val="accent1"/>
                </a:solidFill>
              </a:defRPr>
            </a:lvl2pPr>
            <a:lvl3pPr>
              <a:defRPr sz="1000">
                <a:solidFill>
                  <a:schemeClr val="accent1"/>
                </a:solidFill>
              </a:defRPr>
            </a:lvl3pPr>
            <a:lvl4pPr>
              <a:defRPr sz="900">
                <a:solidFill>
                  <a:schemeClr val="accent1"/>
                </a:solidFill>
              </a:defRPr>
            </a:lvl4pPr>
            <a:lvl5pPr>
              <a:defRPr sz="900">
                <a:solidFill>
                  <a:schemeClr val="accent1"/>
                </a:solidFill>
              </a:defRPr>
            </a:lvl5pPr>
          </a:lstStyle>
          <a:p>
            <a:pPr lvl="0"/>
            <a:fld id="{E9D1E257-498D-3542-9680-B1D2254B2817}" type="slidenum">
              <a:rPr lang="en-US" smtClean="0"/>
              <a:t>‹#›</a:t>
            </a:fld>
            <a:endParaRPr lang="en-US" dirty="0"/>
          </a:p>
        </p:txBody>
      </p:sp>
      <p:sp>
        <p:nvSpPr>
          <p:cNvPr id="50" name="Freeform 83">
            <a:extLst>
              <a:ext uri="{FF2B5EF4-FFF2-40B4-BE49-F238E27FC236}">
                <a16:creationId xmlns:a16="http://schemas.microsoft.com/office/drawing/2014/main" id="{0E9F097B-70EB-FF49-8AEE-1FA3F7C6E109}"/>
              </a:ext>
            </a:extLst>
          </p:cNvPr>
          <p:cNvSpPr>
            <a:spLocks noEditPoints="1"/>
          </p:cNvSpPr>
          <p:nvPr userDrawn="1"/>
        </p:nvSpPr>
        <p:spPr bwMode="auto">
          <a:xfrm>
            <a:off x="5274174" y="4736052"/>
            <a:ext cx="203804" cy="305706"/>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a:lnSpc>
                <a:spcPct val="100000"/>
              </a:lnSpc>
            </a:pPr>
            <a:endParaRPr lang="en-US" dirty="0">
              <a:latin typeface="Bogle" charset="0"/>
              <a:ea typeface="Bogle" charset="0"/>
              <a:cs typeface="Bogle" charset="0"/>
            </a:endParaRPr>
          </a:p>
        </p:txBody>
      </p:sp>
      <p:sp>
        <p:nvSpPr>
          <p:cNvPr id="51" name="Freeform 137">
            <a:extLst>
              <a:ext uri="{FF2B5EF4-FFF2-40B4-BE49-F238E27FC236}">
                <a16:creationId xmlns:a16="http://schemas.microsoft.com/office/drawing/2014/main" id="{BBD231CC-1FC6-FB44-9DC7-268D21D65C5D}"/>
              </a:ext>
            </a:extLst>
          </p:cNvPr>
          <p:cNvSpPr>
            <a:spLocks noEditPoints="1"/>
          </p:cNvSpPr>
          <p:nvPr userDrawn="1"/>
        </p:nvSpPr>
        <p:spPr bwMode="auto">
          <a:xfrm>
            <a:off x="7027486" y="4715100"/>
            <a:ext cx="338425" cy="346547"/>
          </a:xfrm>
          <a:custGeom>
            <a:avLst/>
            <a:gdLst/>
            <a:ahLst/>
            <a:cxnLst>
              <a:cxn ang="0">
                <a:pos x="46" y="30"/>
              </a:cxn>
              <a:cxn ang="0">
                <a:pos x="39" y="36"/>
              </a:cxn>
              <a:cxn ang="0">
                <a:pos x="39" y="50"/>
              </a:cxn>
              <a:cxn ang="0">
                <a:pos x="38" y="50"/>
              </a:cxn>
              <a:cxn ang="0">
                <a:pos x="24" y="58"/>
              </a:cxn>
              <a:cxn ang="0">
                <a:pos x="24" y="59"/>
              </a:cxn>
              <a:cxn ang="0">
                <a:pos x="23" y="58"/>
              </a:cxn>
              <a:cxn ang="0">
                <a:pos x="21" y="56"/>
              </a:cxn>
              <a:cxn ang="0">
                <a:pos x="21" y="55"/>
              </a:cxn>
              <a:cxn ang="0">
                <a:pos x="24" y="45"/>
              </a:cxn>
              <a:cxn ang="0">
                <a:pos x="14" y="35"/>
              </a:cxn>
              <a:cxn ang="0">
                <a:pos x="4" y="38"/>
              </a:cxn>
              <a:cxn ang="0">
                <a:pos x="3" y="38"/>
              </a:cxn>
              <a:cxn ang="0">
                <a:pos x="3" y="38"/>
              </a:cxn>
              <a:cxn ang="0">
                <a:pos x="0" y="35"/>
              </a:cxn>
              <a:cxn ang="0">
                <a:pos x="0" y="34"/>
              </a:cxn>
              <a:cxn ang="0">
                <a:pos x="8" y="20"/>
              </a:cxn>
              <a:cxn ang="0">
                <a:pos x="9" y="20"/>
              </a:cxn>
              <a:cxn ang="0">
                <a:pos x="23" y="19"/>
              </a:cxn>
              <a:cxn ang="0">
                <a:pos x="29" y="12"/>
              </a:cxn>
              <a:cxn ang="0">
                <a:pos x="57" y="0"/>
              </a:cxn>
              <a:cxn ang="0">
                <a:pos x="58" y="1"/>
              </a:cxn>
              <a:cxn ang="0">
                <a:pos x="46" y="30"/>
              </a:cxn>
              <a:cxn ang="0">
                <a:pos x="47" y="8"/>
              </a:cxn>
              <a:cxn ang="0">
                <a:pos x="43" y="12"/>
              </a:cxn>
              <a:cxn ang="0">
                <a:pos x="47" y="15"/>
              </a:cxn>
              <a:cxn ang="0">
                <a:pos x="50" y="12"/>
              </a:cxn>
              <a:cxn ang="0">
                <a:pos x="47" y="8"/>
              </a:cxn>
            </a:cxnLst>
            <a:rect l="0" t="0" r="r" b="b"/>
            <a:pathLst>
              <a:path w="58" h="59">
                <a:moveTo>
                  <a:pt x="46" y="30"/>
                </a:moveTo>
                <a:cubicBezTo>
                  <a:pt x="44" y="32"/>
                  <a:pt x="42" y="34"/>
                  <a:pt x="39" y="36"/>
                </a:cubicBezTo>
                <a:cubicBezTo>
                  <a:pt x="39" y="50"/>
                  <a:pt x="39" y="50"/>
                  <a:pt x="39" y="50"/>
                </a:cubicBezTo>
                <a:cubicBezTo>
                  <a:pt x="39" y="50"/>
                  <a:pt x="39" y="50"/>
                  <a:pt x="38" y="50"/>
                </a:cubicBezTo>
                <a:cubicBezTo>
                  <a:pt x="24" y="58"/>
                  <a:pt x="24" y="58"/>
                  <a:pt x="24" y="58"/>
                </a:cubicBezTo>
                <a:cubicBezTo>
                  <a:pt x="24" y="59"/>
                  <a:pt x="24" y="59"/>
                  <a:pt x="24" y="59"/>
                </a:cubicBezTo>
                <a:cubicBezTo>
                  <a:pt x="24" y="59"/>
                  <a:pt x="23" y="58"/>
                  <a:pt x="23" y="58"/>
                </a:cubicBezTo>
                <a:cubicBezTo>
                  <a:pt x="21" y="56"/>
                  <a:pt x="21" y="56"/>
                  <a:pt x="21" y="56"/>
                </a:cubicBezTo>
                <a:cubicBezTo>
                  <a:pt x="21" y="56"/>
                  <a:pt x="20" y="55"/>
                  <a:pt x="21" y="55"/>
                </a:cubicBezTo>
                <a:cubicBezTo>
                  <a:pt x="24" y="45"/>
                  <a:pt x="24" y="45"/>
                  <a:pt x="24" y="45"/>
                </a:cubicBezTo>
                <a:cubicBezTo>
                  <a:pt x="14" y="35"/>
                  <a:pt x="14" y="35"/>
                  <a:pt x="14" y="35"/>
                </a:cubicBezTo>
                <a:cubicBezTo>
                  <a:pt x="4" y="38"/>
                  <a:pt x="4" y="38"/>
                  <a:pt x="4" y="38"/>
                </a:cubicBezTo>
                <a:cubicBezTo>
                  <a:pt x="4" y="38"/>
                  <a:pt x="3" y="38"/>
                  <a:pt x="3" y="38"/>
                </a:cubicBezTo>
                <a:cubicBezTo>
                  <a:pt x="3" y="38"/>
                  <a:pt x="3" y="38"/>
                  <a:pt x="3" y="38"/>
                </a:cubicBezTo>
                <a:cubicBezTo>
                  <a:pt x="0" y="35"/>
                  <a:pt x="0" y="35"/>
                  <a:pt x="0" y="35"/>
                </a:cubicBezTo>
                <a:cubicBezTo>
                  <a:pt x="0" y="35"/>
                  <a:pt x="0" y="34"/>
                  <a:pt x="0" y="34"/>
                </a:cubicBezTo>
                <a:cubicBezTo>
                  <a:pt x="8" y="20"/>
                  <a:pt x="8" y="20"/>
                  <a:pt x="8" y="20"/>
                </a:cubicBezTo>
                <a:cubicBezTo>
                  <a:pt x="8" y="20"/>
                  <a:pt x="9" y="20"/>
                  <a:pt x="9" y="20"/>
                </a:cubicBezTo>
                <a:cubicBezTo>
                  <a:pt x="23" y="19"/>
                  <a:pt x="23" y="19"/>
                  <a:pt x="23" y="19"/>
                </a:cubicBezTo>
                <a:cubicBezTo>
                  <a:pt x="25" y="17"/>
                  <a:pt x="27" y="14"/>
                  <a:pt x="29" y="12"/>
                </a:cubicBezTo>
                <a:cubicBezTo>
                  <a:pt x="38" y="3"/>
                  <a:pt x="45" y="0"/>
                  <a:pt x="57" y="0"/>
                </a:cubicBezTo>
                <a:cubicBezTo>
                  <a:pt x="58" y="0"/>
                  <a:pt x="58" y="1"/>
                  <a:pt x="58" y="1"/>
                </a:cubicBezTo>
                <a:cubicBezTo>
                  <a:pt x="58" y="13"/>
                  <a:pt x="55" y="21"/>
                  <a:pt x="46" y="30"/>
                </a:cubicBezTo>
                <a:close/>
                <a:moveTo>
                  <a:pt x="47" y="8"/>
                </a:moveTo>
                <a:cubicBezTo>
                  <a:pt x="45" y="8"/>
                  <a:pt x="43" y="10"/>
                  <a:pt x="43" y="12"/>
                </a:cubicBezTo>
                <a:cubicBezTo>
                  <a:pt x="43" y="14"/>
                  <a:pt x="45" y="15"/>
                  <a:pt x="47" y="15"/>
                </a:cubicBezTo>
                <a:cubicBezTo>
                  <a:pt x="49" y="15"/>
                  <a:pt x="50" y="14"/>
                  <a:pt x="50" y="12"/>
                </a:cubicBezTo>
                <a:cubicBezTo>
                  <a:pt x="50" y="10"/>
                  <a:pt x="49" y="8"/>
                  <a:pt x="47" y="8"/>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a:lnSpc>
                <a:spcPct val="100000"/>
              </a:lnSpc>
            </a:pPr>
            <a:endParaRPr lang="en-US" dirty="0">
              <a:latin typeface="Bogle" charset="0"/>
              <a:ea typeface="Bogle" charset="0"/>
              <a:cs typeface="Bogle" charset="0"/>
            </a:endParaRPr>
          </a:p>
        </p:txBody>
      </p:sp>
      <p:sp>
        <p:nvSpPr>
          <p:cNvPr id="32" name="Freeform 31">
            <a:extLst>
              <a:ext uri="{FF2B5EF4-FFF2-40B4-BE49-F238E27FC236}">
                <a16:creationId xmlns:a16="http://schemas.microsoft.com/office/drawing/2014/main" id="{1E97D788-4EA7-324B-9390-444CBC493B7C}"/>
              </a:ext>
            </a:extLst>
          </p:cNvPr>
          <p:cNvSpPr/>
          <p:nvPr userDrawn="1"/>
        </p:nvSpPr>
        <p:spPr>
          <a:xfrm rot="2160000">
            <a:off x="6934807" y="2377818"/>
            <a:ext cx="250372" cy="316811"/>
          </a:xfrm>
          <a:custGeom>
            <a:avLst/>
            <a:gdLst>
              <a:gd name="connsiteX0" fmla="*/ 0 w 250372"/>
              <a:gd name="connsiteY0" fmla="*/ 63362 h 316811"/>
              <a:gd name="connsiteX1" fmla="*/ 125186 w 250372"/>
              <a:gd name="connsiteY1" fmla="*/ 63362 h 316811"/>
              <a:gd name="connsiteX2" fmla="*/ 125186 w 250372"/>
              <a:gd name="connsiteY2" fmla="*/ 0 h 316811"/>
              <a:gd name="connsiteX3" fmla="*/ 250372 w 250372"/>
              <a:gd name="connsiteY3" fmla="*/ 158406 h 316811"/>
              <a:gd name="connsiteX4" fmla="*/ 125186 w 250372"/>
              <a:gd name="connsiteY4" fmla="*/ 316811 h 316811"/>
              <a:gd name="connsiteX5" fmla="*/ 125186 w 250372"/>
              <a:gd name="connsiteY5" fmla="*/ 253449 h 316811"/>
              <a:gd name="connsiteX6" fmla="*/ 0 w 250372"/>
              <a:gd name="connsiteY6" fmla="*/ 253449 h 316811"/>
              <a:gd name="connsiteX7" fmla="*/ 0 w 250372"/>
              <a:gd name="connsiteY7" fmla="*/ 63362 h 316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372" h="316811">
                <a:moveTo>
                  <a:pt x="0" y="63362"/>
                </a:moveTo>
                <a:lnTo>
                  <a:pt x="125186" y="63362"/>
                </a:lnTo>
                <a:lnTo>
                  <a:pt x="125186" y="0"/>
                </a:lnTo>
                <a:lnTo>
                  <a:pt x="250372" y="158406"/>
                </a:lnTo>
                <a:lnTo>
                  <a:pt x="125186" y="316811"/>
                </a:lnTo>
                <a:lnTo>
                  <a:pt x="125186" y="253449"/>
                </a:lnTo>
                <a:lnTo>
                  <a:pt x="0" y="253449"/>
                </a:lnTo>
                <a:lnTo>
                  <a:pt x="0" y="63362"/>
                </a:lnTo>
                <a:close/>
              </a:path>
            </a:pathLst>
          </a:custGeom>
          <a:solidFill>
            <a:schemeClr val="tx1"/>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3361" rIns="75111" bIns="63362" numCol="1" spcCol="1270" anchor="ctr" anchorCtr="0">
            <a:noAutofit/>
          </a:bodyPr>
          <a:lstStyle/>
          <a:p>
            <a:pPr lvl="0" algn="ctr" defTabSz="622300">
              <a:lnSpc>
                <a:spcPct val="100000"/>
              </a:lnSpc>
              <a:spcBef>
                <a:spcPct val="0"/>
              </a:spcBef>
              <a:spcAft>
                <a:spcPct val="35000"/>
              </a:spcAft>
            </a:pPr>
            <a:endParaRPr lang="en-US" sz="1400" kern="1200" dirty="0">
              <a:latin typeface="Bogle" charset="0"/>
              <a:ea typeface="Bogle" charset="0"/>
              <a:cs typeface="Bogle" charset="0"/>
            </a:endParaRPr>
          </a:p>
        </p:txBody>
      </p:sp>
      <p:sp>
        <p:nvSpPr>
          <p:cNvPr id="33" name="Freeform 32">
            <a:extLst>
              <a:ext uri="{FF2B5EF4-FFF2-40B4-BE49-F238E27FC236}">
                <a16:creationId xmlns:a16="http://schemas.microsoft.com/office/drawing/2014/main" id="{B34A8395-9645-8147-AAC5-95F164BBFB75}"/>
              </a:ext>
            </a:extLst>
          </p:cNvPr>
          <p:cNvSpPr/>
          <p:nvPr userDrawn="1"/>
        </p:nvSpPr>
        <p:spPr>
          <a:xfrm>
            <a:off x="7377357" y="2654058"/>
            <a:ext cx="938701" cy="938701"/>
          </a:xfrm>
          <a:custGeom>
            <a:avLst/>
            <a:gdLst>
              <a:gd name="connsiteX0" fmla="*/ 0 w 938701"/>
              <a:gd name="connsiteY0" fmla="*/ 469351 h 938701"/>
              <a:gd name="connsiteX1" fmla="*/ 137470 w 938701"/>
              <a:gd name="connsiteY1" fmla="*/ 137470 h 938701"/>
              <a:gd name="connsiteX2" fmla="*/ 469352 w 938701"/>
              <a:gd name="connsiteY2" fmla="*/ 1 h 938701"/>
              <a:gd name="connsiteX3" fmla="*/ 801233 w 938701"/>
              <a:gd name="connsiteY3" fmla="*/ 137471 h 938701"/>
              <a:gd name="connsiteX4" fmla="*/ 938702 w 938701"/>
              <a:gd name="connsiteY4" fmla="*/ 469353 h 938701"/>
              <a:gd name="connsiteX5" fmla="*/ 801232 w 938701"/>
              <a:gd name="connsiteY5" fmla="*/ 801234 h 938701"/>
              <a:gd name="connsiteX6" fmla="*/ 469351 w 938701"/>
              <a:gd name="connsiteY6" fmla="*/ 938704 h 938701"/>
              <a:gd name="connsiteX7" fmla="*/ 137470 w 938701"/>
              <a:gd name="connsiteY7" fmla="*/ 801234 h 938701"/>
              <a:gd name="connsiteX8" fmla="*/ 1 w 938701"/>
              <a:gd name="connsiteY8" fmla="*/ 469352 h 938701"/>
              <a:gd name="connsiteX9" fmla="*/ 0 w 938701"/>
              <a:gd name="connsiteY9" fmla="*/ 469351 h 938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8701" h="938701">
                <a:moveTo>
                  <a:pt x="0" y="469351"/>
                </a:moveTo>
                <a:cubicBezTo>
                  <a:pt x="0" y="344871"/>
                  <a:pt x="49450" y="225490"/>
                  <a:pt x="137470" y="137470"/>
                </a:cubicBezTo>
                <a:cubicBezTo>
                  <a:pt x="225491" y="49450"/>
                  <a:pt x="344872" y="1"/>
                  <a:pt x="469352" y="1"/>
                </a:cubicBezTo>
                <a:cubicBezTo>
                  <a:pt x="593832" y="1"/>
                  <a:pt x="713213" y="49451"/>
                  <a:pt x="801233" y="137471"/>
                </a:cubicBezTo>
                <a:cubicBezTo>
                  <a:pt x="889253" y="225492"/>
                  <a:pt x="938702" y="344873"/>
                  <a:pt x="938702" y="469353"/>
                </a:cubicBezTo>
                <a:cubicBezTo>
                  <a:pt x="938702" y="593833"/>
                  <a:pt x="889253" y="713214"/>
                  <a:pt x="801232" y="801234"/>
                </a:cubicBezTo>
                <a:cubicBezTo>
                  <a:pt x="713212" y="889254"/>
                  <a:pt x="593830" y="938704"/>
                  <a:pt x="469351" y="938704"/>
                </a:cubicBezTo>
                <a:cubicBezTo>
                  <a:pt x="344871" y="938704"/>
                  <a:pt x="225490" y="889254"/>
                  <a:pt x="137470" y="801234"/>
                </a:cubicBezTo>
                <a:cubicBezTo>
                  <a:pt x="49450" y="713214"/>
                  <a:pt x="0" y="593832"/>
                  <a:pt x="1" y="469352"/>
                </a:cubicBezTo>
                <a:lnTo>
                  <a:pt x="0" y="469351"/>
                </a:lnTo>
                <a:close/>
              </a:path>
            </a:pathLst>
          </a:custGeom>
          <a:solidFill>
            <a:schemeClr val="accent4"/>
          </a:solidFill>
          <a:ln w="38100">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2870" tIns="162869" rIns="162870" bIns="162869" numCol="1" spcCol="1270" anchor="ctr" anchorCtr="0">
            <a:noAutofit/>
          </a:bodyPr>
          <a:lstStyle/>
          <a:p>
            <a:pPr lvl="0" algn="ctr" defTabSz="889000">
              <a:lnSpc>
                <a:spcPct val="100000"/>
              </a:lnSpc>
              <a:spcBef>
                <a:spcPct val="0"/>
              </a:spcBef>
              <a:spcAft>
                <a:spcPct val="35000"/>
              </a:spcAft>
            </a:pPr>
            <a:endParaRPr lang="en-US" sz="2000" kern="1200" dirty="0">
              <a:latin typeface="Bogle" charset="0"/>
              <a:ea typeface="Bogle" charset="0"/>
              <a:cs typeface="Bogle" charset="0"/>
            </a:endParaRPr>
          </a:p>
        </p:txBody>
      </p:sp>
      <p:sp>
        <p:nvSpPr>
          <p:cNvPr id="34" name="Freeform 33">
            <a:extLst>
              <a:ext uri="{FF2B5EF4-FFF2-40B4-BE49-F238E27FC236}">
                <a16:creationId xmlns:a16="http://schemas.microsoft.com/office/drawing/2014/main" id="{89FC8A9C-6EC9-3549-A5A6-16A1FF176B2F}"/>
              </a:ext>
            </a:extLst>
          </p:cNvPr>
          <p:cNvSpPr/>
          <p:nvPr userDrawn="1"/>
        </p:nvSpPr>
        <p:spPr>
          <a:xfrm rot="17280000">
            <a:off x="7590431" y="3905473"/>
            <a:ext cx="250373" cy="316811"/>
          </a:xfrm>
          <a:custGeom>
            <a:avLst/>
            <a:gdLst>
              <a:gd name="connsiteX0" fmla="*/ 0 w 250372"/>
              <a:gd name="connsiteY0" fmla="*/ 63362 h 316811"/>
              <a:gd name="connsiteX1" fmla="*/ 125186 w 250372"/>
              <a:gd name="connsiteY1" fmla="*/ 63362 h 316811"/>
              <a:gd name="connsiteX2" fmla="*/ 125186 w 250372"/>
              <a:gd name="connsiteY2" fmla="*/ 0 h 316811"/>
              <a:gd name="connsiteX3" fmla="*/ 250372 w 250372"/>
              <a:gd name="connsiteY3" fmla="*/ 158406 h 316811"/>
              <a:gd name="connsiteX4" fmla="*/ 125186 w 250372"/>
              <a:gd name="connsiteY4" fmla="*/ 316811 h 316811"/>
              <a:gd name="connsiteX5" fmla="*/ 125186 w 250372"/>
              <a:gd name="connsiteY5" fmla="*/ 253449 h 316811"/>
              <a:gd name="connsiteX6" fmla="*/ 0 w 250372"/>
              <a:gd name="connsiteY6" fmla="*/ 253449 h 316811"/>
              <a:gd name="connsiteX7" fmla="*/ 0 w 250372"/>
              <a:gd name="connsiteY7" fmla="*/ 63362 h 316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372" h="316811">
                <a:moveTo>
                  <a:pt x="250372" y="253449"/>
                </a:moveTo>
                <a:lnTo>
                  <a:pt x="125186" y="253449"/>
                </a:lnTo>
                <a:lnTo>
                  <a:pt x="125186" y="316811"/>
                </a:lnTo>
                <a:lnTo>
                  <a:pt x="0" y="158405"/>
                </a:lnTo>
                <a:lnTo>
                  <a:pt x="125186" y="0"/>
                </a:lnTo>
                <a:lnTo>
                  <a:pt x="125186" y="63362"/>
                </a:lnTo>
                <a:lnTo>
                  <a:pt x="250372" y="63362"/>
                </a:lnTo>
                <a:lnTo>
                  <a:pt x="250372" y="253449"/>
                </a:lnTo>
                <a:close/>
              </a:path>
            </a:pathLst>
          </a:custGeom>
          <a:solidFill>
            <a:schemeClr val="tx1"/>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75111" tIns="63361" rIns="1" bIns="63362" numCol="1" spcCol="1270" anchor="ctr" anchorCtr="0">
            <a:noAutofit/>
          </a:bodyPr>
          <a:lstStyle/>
          <a:p>
            <a:pPr lvl="0" algn="ctr" defTabSz="622300">
              <a:lnSpc>
                <a:spcPct val="100000"/>
              </a:lnSpc>
              <a:spcBef>
                <a:spcPct val="0"/>
              </a:spcBef>
              <a:spcAft>
                <a:spcPct val="35000"/>
              </a:spcAft>
            </a:pPr>
            <a:endParaRPr lang="en-US" sz="1400" kern="1200" dirty="0">
              <a:latin typeface="Bogle" charset="0"/>
              <a:ea typeface="Bogle" charset="0"/>
              <a:cs typeface="Bogle" charset="0"/>
            </a:endParaRPr>
          </a:p>
        </p:txBody>
      </p:sp>
      <p:sp>
        <p:nvSpPr>
          <p:cNvPr id="35" name="Freeform 34">
            <a:extLst>
              <a:ext uri="{FF2B5EF4-FFF2-40B4-BE49-F238E27FC236}">
                <a16:creationId xmlns:a16="http://schemas.microsoft.com/office/drawing/2014/main" id="{30A28786-8398-4241-8E50-8E61A3ED1476}"/>
              </a:ext>
            </a:extLst>
          </p:cNvPr>
          <p:cNvSpPr/>
          <p:nvPr userDrawn="1"/>
        </p:nvSpPr>
        <p:spPr>
          <a:xfrm>
            <a:off x="6886837" y="4414352"/>
            <a:ext cx="938701" cy="938701"/>
          </a:xfrm>
          <a:custGeom>
            <a:avLst/>
            <a:gdLst>
              <a:gd name="connsiteX0" fmla="*/ 0 w 938701"/>
              <a:gd name="connsiteY0" fmla="*/ 469351 h 938701"/>
              <a:gd name="connsiteX1" fmla="*/ 137470 w 938701"/>
              <a:gd name="connsiteY1" fmla="*/ 137470 h 938701"/>
              <a:gd name="connsiteX2" fmla="*/ 469352 w 938701"/>
              <a:gd name="connsiteY2" fmla="*/ 1 h 938701"/>
              <a:gd name="connsiteX3" fmla="*/ 801233 w 938701"/>
              <a:gd name="connsiteY3" fmla="*/ 137471 h 938701"/>
              <a:gd name="connsiteX4" fmla="*/ 938702 w 938701"/>
              <a:gd name="connsiteY4" fmla="*/ 469353 h 938701"/>
              <a:gd name="connsiteX5" fmla="*/ 801232 w 938701"/>
              <a:gd name="connsiteY5" fmla="*/ 801234 h 938701"/>
              <a:gd name="connsiteX6" fmla="*/ 469351 w 938701"/>
              <a:gd name="connsiteY6" fmla="*/ 938704 h 938701"/>
              <a:gd name="connsiteX7" fmla="*/ 137470 w 938701"/>
              <a:gd name="connsiteY7" fmla="*/ 801234 h 938701"/>
              <a:gd name="connsiteX8" fmla="*/ 1 w 938701"/>
              <a:gd name="connsiteY8" fmla="*/ 469352 h 938701"/>
              <a:gd name="connsiteX9" fmla="*/ 0 w 938701"/>
              <a:gd name="connsiteY9" fmla="*/ 469351 h 938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8701" h="938701">
                <a:moveTo>
                  <a:pt x="0" y="469351"/>
                </a:moveTo>
                <a:cubicBezTo>
                  <a:pt x="0" y="344871"/>
                  <a:pt x="49450" y="225490"/>
                  <a:pt x="137470" y="137470"/>
                </a:cubicBezTo>
                <a:cubicBezTo>
                  <a:pt x="225491" y="49450"/>
                  <a:pt x="344872" y="1"/>
                  <a:pt x="469352" y="1"/>
                </a:cubicBezTo>
                <a:cubicBezTo>
                  <a:pt x="593832" y="1"/>
                  <a:pt x="713213" y="49451"/>
                  <a:pt x="801233" y="137471"/>
                </a:cubicBezTo>
                <a:cubicBezTo>
                  <a:pt x="889253" y="225492"/>
                  <a:pt x="938702" y="344873"/>
                  <a:pt x="938702" y="469353"/>
                </a:cubicBezTo>
                <a:cubicBezTo>
                  <a:pt x="938702" y="593833"/>
                  <a:pt x="889253" y="713214"/>
                  <a:pt x="801232" y="801234"/>
                </a:cubicBezTo>
                <a:cubicBezTo>
                  <a:pt x="713212" y="889254"/>
                  <a:pt x="593830" y="938704"/>
                  <a:pt x="469351" y="938704"/>
                </a:cubicBezTo>
                <a:cubicBezTo>
                  <a:pt x="344871" y="938704"/>
                  <a:pt x="225490" y="889254"/>
                  <a:pt x="137470" y="801234"/>
                </a:cubicBezTo>
                <a:cubicBezTo>
                  <a:pt x="49450" y="713214"/>
                  <a:pt x="0" y="593832"/>
                  <a:pt x="1" y="469352"/>
                </a:cubicBezTo>
                <a:lnTo>
                  <a:pt x="0" y="469351"/>
                </a:lnTo>
                <a:close/>
              </a:path>
            </a:pathLst>
          </a:custGeom>
          <a:solidFill>
            <a:schemeClr val="accent4"/>
          </a:solidFill>
          <a:ln w="38100">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2870" tIns="162869" rIns="162870" bIns="162869" numCol="1" spcCol="1270" anchor="ctr" anchorCtr="0">
            <a:noAutofit/>
          </a:bodyPr>
          <a:lstStyle/>
          <a:p>
            <a:pPr lvl="0" algn="ctr" defTabSz="889000">
              <a:lnSpc>
                <a:spcPct val="100000"/>
              </a:lnSpc>
              <a:spcBef>
                <a:spcPct val="0"/>
              </a:spcBef>
              <a:spcAft>
                <a:spcPct val="35000"/>
              </a:spcAft>
            </a:pPr>
            <a:endParaRPr lang="en-US" sz="2000" kern="1200" dirty="0">
              <a:latin typeface="Bogle" charset="0"/>
              <a:ea typeface="Bogle" charset="0"/>
              <a:cs typeface="Bogle" charset="0"/>
            </a:endParaRPr>
          </a:p>
        </p:txBody>
      </p:sp>
      <p:sp>
        <p:nvSpPr>
          <p:cNvPr id="36" name="Freeform 35">
            <a:extLst>
              <a:ext uri="{FF2B5EF4-FFF2-40B4-BE49-F238E27FC236}">
                <a16:creationId xmlns:a16="http://schemas.microsoft.com/office/drawing/2014/main" id="{9041B0B6-0DE5-2848-87EB-5AD0D27844A4}"/>
              </a:ext>
            </a:extLst>
          </p:cNvPr>
          <p:cNvSpPr/>
          <p:nvPr userDrawn="1"/>
        </p:nvSpPr>
        <p:spPr>
          <a:xfrm>
            <a:off x="6159388" y="4903241"/>
            <a:ext cx="250373" cy="316812"/>
          </a:xfrm>
          <a:custGeom>
            <a:avLst/>
            <a:gdLst>
              <a:gd name="connsiteX0" fmla="*/ 0 w 250372"/>
              <a:gd name="connsiteY0" fmla="*/ 63362 h 316811"/>
              <a:gd name="connsiteX1" fmla="*/ 125186 w 250372"/>
              <a:gd name="connsiteY1" fmla="*/ 63362 h 316811"/>
              <a:gd name="connsiteX2" fmla="*/ 125186 w 250372"/>
              <a:gd name="connsiteY2" fmla="*/ 0 h 316811"/>
              <a:gd name="connsiteX3" fmla="*/ 250372 w 250372"/>
              <a:gd name="connsiteY3" fmla="*/ 158406 h 316811"/>
              <a:gd name="connsiteX4" fmla="*/ 125186 w 250372"/>
              <a:gd name="connsiteY4" fmla="*/ 316811 h 316811"/>
              <a:gd name="connsiteX5" fmla="*/ 125186 w 250372"/>
              <a:gd name="connsiteY5" fmla="*/ 253449 h 316811"/>
              <a:gd name="connsiteX6" fmla="*/ 0 w 250372"/>
              <a:gd name="connsiteY6" fmla="*/ 253449 h 316811"/>
              <a:gd name="connsiteX7" fmla="*/ 0 w 250372"/>
              <a:gd name="connsiteY7" fmla="*/ 63362 h 316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372" h="316811">
                <a:moveTo>
                  <a:pt x="250372" y="253449"/>
                </a:moveTo>
                <a:lnTo>
                  <a:pt x="125186" y="253449"/>
                </a:lnTo>
                <a:lnTo>
                  <a:pt x="125186" y="316811"/>
                </a:lnTo>
                <a:lnTo>
                  <a:pt x="0" y="158405"/>
                </a:lnTo>
                <a:lnTo>
                  <a:pt x="125186" y="0"/>
                </a:lnTo>
                <a:lnTo>
                  <a:pt x="125186" y="63362"/>
                </a:lnTo>
                <a:lnTo>
                  <a:pt x="250372" y="63362"/>
                </a:lnTo>
                <a:lnTo>
                  <a:pt x="250372" y="253449"/>
                </a:lnTo>
                <a:close/>
              </a:path>
            </a:pathLst>
          </a:custGeom>
          <a:solidFill>
            <a:schemeClr val="tx1"/>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75112" tIns="63363" rIns="1" bIns="63362" numCol="1" spcCol="1270" anchor="ctr" anchorCtr="0">
            <a:noAutofit/>
          </a:bodyPr>
          <a:lstStyle/>
          <a:p>
            <a:pPr lvl="0" algn="ctr" defTabSz="622300">
              <a:lnSpc>
                <a:spcPct val="100000"/>
              </a:lnSpc>
              <a:spcBef>
                <a:spcPct val="0"/>
              </a:spcBef>
              <a:spcAft>
                <a:spcPct val="35000"/>
              </a:spcAft>
            </a:pPr>
            <a:endParaRPr lang="en-US" sz="1400" kern="1200" dirty="0">
              <a:latin typeface="Bogle" charset="0"/>
              <a:ea typeface="Bogle" charset="0"/>
              <a:cs typeface="Bogle" charset="0"/>
            </a:endParaRPr>
          </a:p>
        </p:txBody>
      </p:sp>
      <p:sp>
        <p:nvSpPr>
          <p:cNvPr id="37" name="Freeform 36">
            <a:extLst>
              <a:ext uri="{FF2B5EF4-FFF2-40B4-BE49-F238E27FC236}">
                <a16:creationId xmlns:a16="http://schemas.microsoft.com/office/drawing/2014/main" id="{73EECA17-FD7C-DB4D-A4F3-1B5EDD80CDF9}"/>
              </a:ext>
            </a:extLst>
          </p:cNvPr>
          <p:cNvSpPr/>
          <p:nvPr userDrawn="1"/>
        </p:nvSpPr>
        <p:spPr>
          <a:xfrm>
            <a:off x="4730646" y="4414352"/>
            <a:ext cx="938701" cy="938701"/>
          </a:xfrm>
          <a:custGeom>
            <a:avLst/>
            <a:gdLst>
              <a:gd name="connsiteX0" fmla="*/ 0 w 938701"/>
              <a:gd name="connsiteY0" fmla="*/ 469351 h 938701"/>
              <a:gd name="connsiteX1" fmla="*/ 137470 w 938701"/>
              <a:gd name="connsiteY1" fmla="*/ 137470 h 938701"/>
              <a:gd name="connsiteX2" fmla="*/ 469352 w 938701"/>
              <a:gd name="connsiteY2" fmla="*/ 1 h 938701"/>
              <a:gd name="connsiteX3" fmla="*/ 801233 w 938701"/>
              <a:gd name="connsiteY3" fmla="*/ 137471 h 938701"/>
              <a:gd name="connsiteX4" fmla="*/ 938702 w 938701"/>
              <a:gd name="connsiteY4" fmla="*/ 469353 h 938701"/>
              <a:gd name="connsiteX5" fmla="*/ 801232 w 938701"/>
              <a:gd name="connsiteY5" fmla="*/ 801234 h 938701"/>
              <a:gd name="connsiteX6" fmla="*/ 469351 w 938701"/>
              <a:gd name="connsiteY6" fmla="*/ 938704 h 938701"/>
              <a:gd name="connsiteX7" fmla="*/ 137470 w 938701"/>
              <a:gd name="connsiteY7" fmla="*/ 801234 h 938701"/>
              <a:gd name="connsiteX8" fmla="*/ 1 w 938701"/>
              <a:gd name="connsiteY8" fmla="*/ 469352 h 938701"/>
              <a:gd name="connsiteX9" fmla="*/ 0 w 938701"/>
              <a:gd name="connsiteY9" fmla="*/ 469351 h 938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8701" h="938701">
                <a:moveTo>
                  <a:pt x="0" y="469351"/>
                </a:moveTo>
                <a:cubicBezTo>
                  <a:pt x="0" y="344871"/>
                  <a:pt x="49450" y="225490"/>
                  <a:pt x="137470" y="137470"/>
                </a:cubicBezTo>
                <a:cubicBezTo>
                  <a:pt x="225491" y="49450"/>
                  <a:pt x="344872" y="1"/>
                  <a:pt x="469352" y="1"/>
                </a:cubicBezTo>
                <a:cubicBezTo>
                  <a:pt x="593832" y="1"/>
                  <a:pt x="713213" y="49451"/>
                  <a:pt x="801233" y="137471"/>
                </a:cubicBezTo>
                <a:cubicBezTo>
                  <a:pt x="889253" y="225492"/>
                  <a:pt x="938702" y="344873"/>
                  <a:pt x="938702" y="469353"/>
                </a:cubicBezTo>
                <a:cubicBezTo>
                  <a:pt x="938702" y="593833"/>
                  <a:pt x="889253" y="713214"/>
                  <a:pt x="801232" y="801234"/>
                </a:cubicBezTo>
                <a:cubicBezTo>
                  <a:pt x="713212" y="889254"/>
                  <a:pt x="593830" y="938704"/>
                  <a:pt x="469351" y="938704"/>
                </a:cubicBezTo>
                <a:cubicBezTo>
                  <a:pt x="344871" y="938704"/>
                  <a:pt x="225490" y="889254"/>
                  <a:pt x="137470" y="801234"/>
                </a:cubicBezTo>
                <a:cubicBezTo>
                  <a:pt x="49450" y="713214"/>
                  <a:pt x="0" y="593832"/>
                  <a:pt x="1" y="469352"/>
                </a:cubicBezTo>
                <a:lnTo>
                  <a:pt x="0" y="469351"/>
                </a:lnTo>
                <a:close/>
              </a:path>
            </a:pathLst>
          </a:custGeom>
          <a:solidFill>
            <a:schemeClr val="accent4"/>
          </a:solidFill>
          <a:ln w="38100">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2870" tIns="162869" rIns="162870" bIns="162869" numCol="1" spcCol="1270" anchor="ctr" anchorCtr="0">
            <a:noAutofit/>
          </a:bodyPr>
          <a:lstStyle/>
          <a:p>
            <a:pPr lvl="0" algn="ctr" defTabSz="889000">
              <a:lnSpc>
                <a:spcPct val="100000"/>
              </a:lnSpc>
              <a:spcBef>
                <a:spcPct val="0"/>
              </a:spcBef>
              <a:spcAft>
                <a:spcPct val="35000"/>
              </a:spcAft>
            </a:pPr>
            <a:endParaRPr lang="en-US" sz="2000" kern="1200" dirty="0">
              <a:latin typeface="Bogle" charset="0"/>
              <a:ea typeface="Bogle" charset="0"/>
              <a:cs typeface="Bogle" charset="0"/>
            </a:endParaRPr>
          </a:p>
        </p:txBody>
      </p:sp>
      <p:sp>
        <p:nvSpPr>
          <p:cNvPr id="38" name="Freeform 37">
            <a:extLst>
              <a:ext uri="{FF2B5EF4-FFF2-40B4-BE49-F238E27FC236}">
                <a16:creationId xmlns:a16="http://schemas.microsoft.com/office/drawing/2014/main" id="{E0EEA1D8-372A-4747-BDC3-95710CD34BA7}"/>
              </a:ext>
            </a:extLst>
          </p:cNvPr>
          <p:cNvSpPr/>
          <p:nvPr userDrawn="1"/>
        </p:nvSpPr>
        <p:spPr>
          <a:xfrm rot="4320000">
            <a:off x="4763579" y="3905472"/>
            <a:ext cx="250373" cy="316811"/>
          </a:xfrm>
          <a:custGeom>
            <a:avLst/>
            <a:gdLst>
              <a:gd name="connsiteX0" fmla="*/ 0 w 250372"/>
              <a:gd name="connsiteY0" fmla="*/ 63362 h 316811"/>
              <a:gd name="connsiteX1" fmla="*/ 125186 w 250372"/>
              <a:gd name="connsiteY1" fmla="*/ 63362 h 316811"/>
              <a:gd name="connsiteX2" fmla="*/ 125186 w 250372"/>
              <a:gd name="connsiteY2" fmla="*/ 0 h 316811"/>
              <a:gd name="connsiteX3" fmla="*/ 250372 w 250372"/>
              <a:gd name="connsiteY3" fmla="*/ 158406 h 316811"/>
              <a:gd name="connsiteX4" fmla="*/ 125186 w 250372"/>
              <a:gd name="connsiteY4" fmla="*/ 316811 h 316811"/>
              <a:gd name="connsiteX5" fmla="*/ 125186 w 250372"/>
              <a:gd name="connsiteY5" fmla="*/ 253449 h 316811"/>
              <a:gd name="connsiteX6" fmla="*/ 0 w 250372"/>
              <a:gd name="connsiteY6" fmla="*/ 253449 h 316811"/>
              <a:gd name="connsiteX7" fmla="*/ 0 w 250372"/>
              <a:gd name="connsiteY7" fmla="*/ 63362 h 316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372" h="316811">
                <a:moveTo>
                  <a:pt x="250372" y="253449"/>
                </a:moveTo>
                <a:lnTo>
                  <a:pt x="125186" y="253449"/>
                </a:lnTo>
                <a:lnTo>
                  <a:pt x="125186" y="316811"/>
                </a:lnTo>
                <a:lnTo>
                  <a:pt x="0" y="158405"/>
                </a:lnTo>
                <a:lnTo>
                  <a:pt x="125186" y="0"/>
                </a:lnTo>
                <a:lnTo>
                  <a:pt x="125186" y="63362"/>
                </a:lnTo>
                <a:lnTo>
                  <a:pt x="250372" y="63362"/>
                </a:lnTo>
                <a:lnTo>
                  <a:pt x="250372" y="253449"/>
                </a:lnTo>
                <a:close/>
              </a:path>
            </a:pathLst>
          </a:custGeom>
          <a:solidFill>
            <a:schemeClr val="tx1"/>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75112" tIns="63362" rIns="0" bIns="63361" numCol="1" spcCol="1270" anchor="ctr" anchorCtr="0">
            <a:noAutofit/>
          </a:bodyPr>
          <a:lstStyle/>
          <a:p>
            <a:pPr lvl="0" algn="ctr" defTabSz="622300">
              <a:lnSpc>
                <a:spcPct val="100000"/>
              </a:lnSpc>
              <a:spcBef>
                <a:spcPct val="0"/>
              </a:spcBef>
              <a:spcAft>
                <a:spcPct val="35000"/>
              </a:spcAft>
            </a:pPr>
            <a:endParaRPr lang="en-US" sz="1400" kern="1200" dirty="0">
              <a:latin typeface="Bogle" charset="0"/>
              <a:ea typeface="Bogle" charset="0"/>
              <a:cs typeface="Bogle" charset="0"/>
            </a:endParaRPr>
          </a:p>
        </p:txBody>
      </p:sp>
      <p:sp>
        <p:nvSpPr>
          <p:cNvPr id="39" name="Freeform 38">
            <a:extLst>
              <a:ext uri="{FF2B5EF4-FFF2-40B4-BE49-F238E27FC236}">
                <a16:creationId xmlns:a16="http://schemas.microsoft.com/office/drawing/2014/main" id="{96693ED2-BCEA-BA48-A52D-4284595C9CEB}"/>
              </a:ext>
            </a:extLst>
          </p:cNvPr>
          <p:cNvSpPr/>
          <p:nvPr userDrawn="1"/>
        </p:nvSpPr>
        <p:spPr>
          <a:xfrm>
            <a:off x="4206193" y="2654058"/>
            <a:ext cx="938701" cy="938701"/>
          </a:xfrm>
          <a:custGeom>
            <a:avLst/>
            <a:gdLst>
              <a:gd name="connsiteX0" fmla="*/ 0 w 938701"/>
              <a:gd name="connsiteY0" fmla="*/ 469351 h 938701"/>
              <a:gd name="connsiteX1" fmla="*/ 137470 w 938701"/>
              <a:gd name="connsiteY1" fmla="*/ 137470 h 938701"/>
              <a:gd name="connsiteX2" fmla="*/ 469352 w 938701"/>
              <a:gd name="connsiteY2" fmla="*/ 1 h 938701"/>
              <a:gd name="connsiteX3" fmla="*/ 801233 w 938701"/>
              <a:gd name="connsiteY3" fmla="*/ 137471 h 938701"/>
              <a:gd name="connsiteX4" fmla="*/ 938702 w 938701"/>
              <a:gd name="connsiteY4" fmla="*/ 469353 h 938701"/>
              <a:gd name="connsiteX5" fmla="*/ 801232 w 938701"/>
              <a:gd name="connsiteY5" fmla="*/ 801234 h 938701"/>
              <a:gd name="connsiteX6" fmla="*/ 469351 w 938701"/>
              <a:gd name="connsiteY6" fmla="*/ 938704 h 938701"/>
              <a:gd name="connsiteX7" fmla="*/ 137470 w 938701"/>
              <a:gd name="connsiteY7" fmla="*/ 801234 h 938701"/>
              <a:gd name="connsiteX8" fmla="*/ 1 w 938701"/>
              <a:gd name="connsiteY8" fmla="*/ 469352 h 938701"/>
              <a:gd name="connsiteX9" fmla="*/ 0 w 938701"/>
              <a:gd name="connsiteY9" fmla="*/ 469351 h 938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8701" h="938701">
                <a:moveTo>
                  <a:pt x="0" y="469351"/>
                </a:moveTo>
                <a:cubicBezTo>
                  <a:pt x="0" y="344871"/>
                  <a:pt x="49450" y="225490"/>
                  <a:pt x="137470" y="137470"/>
                </a:cubicBezTo>
                <a:cubicBezTo>
                  <a:pt x="225491" y="49450"/>
                  <a:pt x="344872" y="1"/>
                  <a:pt x="469352" y="1"/>
                </a:cubicBezTo>
                <a:cubicBezTo>
                  <a:pt x="593832" y="1"/>
                  <a:pt x="713213" y="49451"/>
                  <a:pt x="801233" y="137471"/>
                </a:cubicBezTo>
                <a:cubicBezTo>
                  <a:pt x="889253" y="225492"/>
                  <a:pt x="938702" y="344873"/>
                  <a:pt x="938702" y="469353"/>
                </a:cubicBezTo>
                <a:cubicBezTo>
                  <a:pt x="938702" y="593833"/>
                  <a:pt x="889253" y="713214"/>
                  <a:pt x="801232" y="801234"/>
                </a:cubicBezTo>
                <a:cubicBezTo>
                  <a:pt x="713212" y="889254"/>
                  <a:pt x="593830" y="938704"/>
                  <a:pt x="469351" y="938704"/>
                </a:cubicBezTo>
                <a:cubicBezTo>
                  <a:pt x="344871" y="938704"/>
                  <a:pt x="225490" y="889254"/>
                  <a:pt x="137470" y="801234"/>
                </a:cubicBezTo>
                <a:cubicBezTo>
                  <a:pt x="49450" y="713214"/>
                  <a:pt x="0" y="593832"/>
                  <a:pt x="1" y="469352"/>
                </a:cubicBezTo>
                <a:lnTo>
                  <a:pt x="0" y="469351"/>
                </a:lnTo>
                <a:close/>
              </a:path>
            </a:pathLst>
          </a:custGeom>
          <a:solidFill>
            <a:schemeClr val="accent4"/>
          </a:solidFill>
          <a:ln w="38100">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2870" tIns="162869" rIns="162870" bIns="162869" numCol="1" spcCol="1270" anchor="ctr" anchorCtr="0">
            <a:noAutofit/>
          </a:bodyPr>
          <a:lstStyle/>
          <a:p>
            <a:pPr lvl="0" algn="ctr" defTabSz="889000">
              <a:lnSpc>
                <a:spcPct val="100000"/>
              </a:lnSpc>
              <a:spcBef>
                <a:spcPct val="0"/>
              </a:spcBef>
              <a:spcAft>
                <a:spcPct val="35000"/>
              </a:spcAft>
            </a:pPr>
            <a:endParaRPr lang="en-US" sz="2000" kern="1200" dirty="0">
              <a:latin typeface="Bogle" charset="0"/>
              <a:ea typeface="Bogle" charset="0"/>
              <a:cs typeface="Bogle" charset="0"/>
            </a:endParaRPr>
          </a:p>
        </p:txBody>
      </p:sp>
      <p:sp>
        <p:nvSpPr>
          <p:cNvPr id="40" name="Freeform 39">
            <a:extLst>
              <a:ext uri="{FF2B5EF4-FFF2-40B4-BE49-F238E27FC236}">
                <a16:creationId xmlns:a16="http://schemas.microsoft.com/office/drawing/2014/main" id="{524B7F65-0917-E246-99C9-0C9B51B1DF4F}"/>
              </a:ext>
            </a:extLst>
          </p:cNvPr>
          <p:cNvSpPr/>
          <p:nvPr userDrawn="1"/>
        </p:nvSpPr>
        <p:spPr>
          <a:xfrm rot="19440000">
            <a:off x="5269198" y="2377818"/>
            <a:ext cx="250372" cy="316811"/>
          </a:xfrm>
          <a:custGeom>
            <a:avLst/>
            <a:gdLst>
              <a:gd name="connsiteX0" fmla="*/ 0 w 250372"/>
              <a:gd name="connsiteY0" fmla="*/ 63362 h 316811"/>
              <a:gd name="connsiteX1" fmla="*/ 125186 w 250372"/>
              <a:gd name="connsiteY1" fmla="*/ 63362 h 316811"/>
              <a:gd name="connsiteX2" fmla="*/ 125186 w 250372"/>
              <a:gd name="connsiteY2" fmla="*/ 0 h 316811"/>
              <a:gd name="connsiteX3" fmla="*/ 250372 w 250372"/>
              <a:gd name="connsiteY3" fmla="*/ 158406 h 316811"/>
              <a:gd name="connsiteX4" fmla="*/ 125186 w 250372"/>
              <a:gd name="connsiteY4" fmla="*/ 316811 h 316811"/>
              <a:gd name="connsiteX5" fmla="*/ 125186 w 250372"/>
              <a:gd name="connsiteY5" fmla="*/ 253449 h 316811"/>
              <a:gd name="connsiteX6" fmla="*/ 0 w 250372"/>
              <a:gd name="connsiteY6" fmla="*/ 253449 h 316811"/>
              <a:gd name="connsiteX7" fmla="*/ 0 w 250372"/>
              <a:gd name="connsiteY7" fmla="*/ 63362 h 316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372" h="316811">
                <a:moveTo>
                  <a:pt x="0" y="63362"/>
                </a:moveTo>
                <a:lnTo>
                  <a:pt x="125186" y="63362"/>
                </a:lnTo>
                <a:lnTo>
                  <a:pt x="125186" y="0"/>
                </a:lnTo>
                <a:lnTo>
                  <a:pt x="250372" y="158406"/>
                </a:lnTo>
                <a:lnTo>
                  <a:pt x="125186" y="316811"/>
                </a:lnTo>
                <a:lnTo>
                  <a:pt x="125186" y="253449"/>
                </a:lnTo>
                <a:lnTo>
                  <a:pt x="0" y="253449"/>
                </a:lnTo>
                <a:lnTo>
                  <a:pt x="0" y="63362"/>
                </a:lnTo>
                <a:close/>
              </a:path>
            </a:pathLst>
          </a:custGeom>
          <a:solidFill>
            <a:schemeClr val="tx1"/>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63362" rIns="75112" bIns="63361" numCol="1" spcCol="1270" anchor="ctr" anchorCtr="0">
            <a:noAutofit/>
          </a:bodyPr>
          <a:lstStyle/>
          <a:p>
            <a:pPr lvl="0" algn="ctr" defTabSz="622300">
              <a:lnSpc>
                <a:spcPct val="100000"/>
              </a:lnSpc>
              <a:spcBef>
                <a:spcPct val="0"/>
              </a:spcBef>
              <a:spcAft>
                <a:spcPct val="35000"/>
              </a:spcAft>
            </a:pPr>
            <a:endParaRPr lang="en-US" sz="1400" kern="1200" dirty="0">
              <a:latin typeface="Bogle" charset="0"/>
              <a:ea typeface="Bogle" charset="0"/>
              <a:cs typeface="Bogle" charset="0"/>
            </a:endParaRPr>
          </a:p>
        </p:txBody>
      </p:sp>
      <p:sp>
        <p:nvSpPr>
          <p:cNvPr id="41" name="Freeform 62">
            <a:extLst>
              <a:ext uri="{FF2B5EF4-FFF2-40B4-BE49-F238E27FC236}">
                <a16:creationId xmlns:a16="http://schemas.microsoft.com/office/drawing/2014/main" id="{868139D1-95A8-514B-BD3D-11E33409254C}"/>
              </a:ext>
            </a:extLst>
          </p:cNvPr>
          <p:cNvSpPr>
            <a:spLocks noEditPoints="1"/>
          </p:cNvSpPr>
          <p:nvPr userDrawn="1"/>
        </p:nvSpPr>
        <p:spPr bwMode="auto">
          <a:xfrm>
            <a:off x="6121292" y="2127454"/>
            <a:ext cx="330417" cy="333059"/>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a:lnSpc>
                <a:spcPct val="100000"/>
              </a:lnSpc>
            </a:pPr>
            <a:endParaRPr lang="en-US" dirty="0">
              <a:latin typeface="Bogle" charset="0"/>
              <a:ea typeface="Bogle" charset="0"/>
              <a:cs typeface="Bogle" charset="0"/>
            </a:endParaRPr>
          </a:p>
        </p:txBody>
      </p:sp>
      <p:sp>
        <p:nvSpPr>
          <p:cNvPr id="46" name="Freeform 45">
            <a:extLst>
              <a:ext uri="{FF2B5EF4-FFF2-40B4-BE49-F238E27FC236}">
                <a16:creationId xmlns:a16="http://schemas.microsoft.com/office/drawing/2014/main" id="{CFD56F7C-0EC6-B147-B85E-B7E95839D926}"/>
              </a:ext>
            </a:extLst>
          </p:cNvPr>
          <p:cNvSpPr/>
          <p:nvPr userDrawn="1"/>
        </p:nvSpPr>
        <p:spPr>
          <a:xfrm>
            <a:off x="5751757" y="1536458"/>
            <a:ext cx="938701" cy="938701"/>
          </a:xfrm>
          <a:custGeom>
            <a:avLst/>
            <a:gdLst>
              <a:gd name="connsiteX0" fmla="*/ 0 w 938701"/>
              <a:gd name="connsiteY0" fmla="*/ 469351 h 938701"/>
              <a:gd name="connsiteX1" fmla="*/ 137470 w 938701"/>
              <a:gd name="connsiteY1" fmla="*/ 137470 h 938701"/>
              <a:gd name="connsiteX2" fmla="*/ 469352 w 938701"/>
              <a:gd name="connsiteY2" fmla="*/ 1 h 938701"/>
              <a:gd name="connsiteX3" fmla="*/ 801233 w 938701"/>
              <a:gd name="connsiteY3" fmla="*/ 137471 h 938701"/>
              <a:gd name="connsiteX4" fmla="*/ 938702 w 938701"/>
              <a:gd name="connsiteY4" fmla="*/ 469353 h 938701"/>
              <a:gd name="connsiteX5" fmla="*/ 801232 w 938701"/>
              <a:gd name="connsiteY5" fmla="*/ 801234 h 938701"/>
              <a:gd name="connsiteX6" fmla="*/ 469351 w 938701"/>
              <a:gd name="connsiteY6" fmla="*/ 938704 h 938701"/>
              <a:gd name="connsiteX7" fmla="*/ 137470 w 938701"/>
              <a:gd name="connsiteY7" fmla="*/ 801234 h 938701"/>
              <a:gd name="connsiteX8" fmla="*/ 1 w 938701"/>
              <a:gd name="connsiteY8" fmla="*/ 469352 h 938701"/>
              <a:gd name="connsiteX9" fmla="*/ 0 w 938701"/>
              <a:gd name="connsiteY9" fmla="*/ 469351 h 938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8701" h="938701">
                <a:moveTo>
                  <a:pt x="0" y="469351"/>
                </a:moveTo>
                <a:cubicBezTo>
                  <a:pt x="0" y="344871"/>
                  <a:pt x="49450" y="225490"/>
                  <a:pt x="137470" y="137470"/>
                </a:cubicBezTo>
                <a:cubicBezTo>
                  <a:pt x="225491" y="49450"/>
                  <a:pt x="344872" y="1"/>
                  <a:pt x="469352" y="1"/>
                </a:cubicBezTo>
                <a:cubicBezTo>
                  <a:pt x="593832" y="1"/>
                  <a:pt x="713213" y="49451"/>
                  <a:pt x="801233" y="137471"/>
                </a:cubicBezTo>
                <a:cubicBezTo>
                  <a:pt x="889253" y="225492"/>
                  <a:pt x="938702" y="344873"/>
                  <a:pt x="938702" y="469353"/>
                </a:cubicBezTo>
                <a:cubicBezTo>
                  <a:pt x="938702" y="593833"/>
                  <a:pt x="889253" y="713214"/>
                  <a:pt x="801232" y="801234"/>
                </a:cubicBezTo>
                <a:cubicBezTo>
                  <a:pt x="713212" y="889254"/>
                  <a:pt x="593830" y="938704"/>
                  <a:pt x="469351" y="938704"/>
                </a:cubicBezTo>
                <a:cubicBezTo>
                  <a:pt x="344871" y="938704"/>
                  <a:pt x="225490" y="889254"/>
                  <a:pt x="137470" y="801234"/>
                </a:cubicBezTo>
                <a:cubicBezTo>
                  <a:pt x="49450" y="713214"/>
                  <a:pt x="0" y="593832"/>
                  <a:pt x="1" y="469352"/>
                </a:cubicBezTo>
                <a:lnTo>
                  <a:pt x="0" y="469351"/>
                </a:lnTo>
                <a:close/>
              </a:path>
            </a:pathLst>
          </a:custGeom>
          <a:solidFill>
            <a:schemeClr val="accent4"/>
          </a:solidFill>
          <a:ln w="38100">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2870" tIns="162869" rIns="162870" bIns="162869" numCol="1" spcCol="1270" anchor="ctr" anchorCtr="0">
            <a:noAutofit/>
          </a:bodyPr>
          <a:lstStyle/>
          <a:p>
            <a:pPr lvl="0" algn="ctr" defTabSz="889000">
              <a:lnSpc>
                <a:spcPct val="100000"/>
              </a:lnSpc>
              <a:spcBef>
                <a:spcPct val="0"/>
              </a:spcBef>
              <a:spcAft>
                <a:spcPct val="35000"/>
              </a:spcAft>
            </a:pPr>
            <a:endParaRPr lang="en-US" sz="2000" kern="1200" dirty="0">
              <a:latin typeface="Bogle" charset="0"/>
              <a:ea typeface="Bogle" charset="0"/>
              <a:cs typeface="Bogle" charset="0"/>
            </a:endParaRPr>
          </a:p>
        </p:txBody>
      </p:sp>
      <p:sp>
        <p:nvSpPr>
          <p:cNvPr id="23" name="Rectangle 22">
            <a:extLst>
              <a:ext uri="{FF2B5EF4-FFF2-40B4-BE49-F238E27FC236}">
                <a16:creationId xmlns:a16="http://schemas.microsoft.com/office/drawing/2014/main" id="{5C925221-310F-4747-9E86-DA2206FE34AE}"/>
              </a:ext>
            </a:extLst>
          </p:cNvPr>
          <p:cNvSpPr/>
          <p:nvPr userDrawn="1"/>
        </p:nvSpPr>
        <p:spPr>
          <a:xfrm>
            <a:off x="914400" y="1121306"/>
            <a:ext cx="1639614" cy="45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a:p>
        </p:txBody>
      </p:sp>
      <p:sp>
        <p:nvSpPr>
          <p:cNvPr id="24" name="Text Placeholder 8">
            <a:extLst>
              <a:ext uri="{FF2B5EF4-FFF2-40B4-BE49-F238E27FC236}">
                <a16:creationId xmlns:a16="http://schemas.microsoft.com/office/drawing/2014/main" id="{7864847C-15AC-8A4D-912A-C8F04CA7D189}"/>
              </a:ext>
            </a:extLst>
          </p:cNvPr>
          <p:cNvSpPr>
            <a:spLocks noGrp="1"/>
          </p:cNvSpPr>
          <p:nvPr>
            <p:ph type="body" sz="quarter" idx="13" hasCustomPrompt="1"/>
          </p:nvPr>
        </p:nvSpPr>
        <p:spPr>
          <a:xfrm>
            <a:off x="812832" y="630402"/>
            <a:ext cx="10434638" cy="523220"/>
          </a:xfrm>
        </p:spPr>
        <p:txBody>
          <a:bodyPr wrap="square">
            <a:spAutoFit/>
          </a:bodyPr>
          <a:lstStyle>
            <a:lvl1pPr>
              <a:lnSpc>
                <a:spcPct val="100000"/>
              </a:lnSpc>
              <a:defRPr b="1">
                <a:solidFill>
                  <a:schemeClr val="tx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Here’s a header for a content slide.</a:t>
            </a:r>
          </a:p>
        </p:txBody>
      </p:sp>
    </p:spTree>
    <p:extLst>
      <p:ext uri="{BB962C8B-B14F-4D97-AF65-F5344CB8AC3E}">
        <p14:creationId xmlns:p14="http://schemas.microsoft.com/office/powerpoint/2010/main" val="3070745857"/>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Text Placeholder 8">
            <a:extLst>
              <a:ext uri="{FF2B5EF4-FFF2-40B4-BE49-F238E27FC236}">
                <a16:creationId xmlns:a16="http://schemas.microsoft.com/office/drawing/2014/main" id="{E500547F-0FC5-5E47-AACF-4BE2AB7999EC}"/>
              </a:ext>
            </a:extLst>
          </p:cNvPr>
          <p:cNvSpPr>
            <a:spLocks noGrp="1"/>
          </p:cNvSpPr>
          <p:nvPr>
            <p:ph type="body" sz="quarter" idx="13" hasCustomPrompt="1"/>
          </p:nvPr>
        </p:nvSpPr>
        <p:spPr>
          <a:xfrm>
            <a:off x="813049" y="3353584"/>
            <a:ext cx="8927365" cy="1938992"/>
          </a:xfrm>
          <a:prstGeom prst="rect">
            <a:avLst/>
          </a:prstGeom>
        </p:spPr>
        <p:txBody>
          <a:bodyPr wrap="square">
            <a:spAutoFit/>
          </a:bodyPr>
          <a:lstStyle>
            <a:lvl1pPr marL="0" indent="0">
              <a:lnSpc>
                <a:spcPct val="100000"/>
              </a:lnSpc>
              <a:buNone/>
              <a:defRPr sz="6000" b="1">
                <a:solidFill>
                  <a:schemeClr val="accent4"/>
                </a:solidFill>
                <a:latin typeface="Bogle" panose="020B0503020203060203" pitchFamily="34" charset="77"/>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Here’s a header for </a:t>
            </a:r>
            <a:br>
              <a:rPr lang="en-US" dirty="0"/>
            </a:br>
            <a:r>
              <a:rPr lang="en-US" dirty="0"/>
              <a:t>a title slide.</a:t>
            </a:r>
          </a:p>
        </p:txBody>
      </p:sp>
      <p:sp>
        <p:nvSpPr>
          <p:cNvPr id="4" name="Rectangle 3">
            <a:extLst>
              <a:ext uri="{FF2B5EF4-FFF2-40B4-BE49-F238E27FC236}">
                <a16:creationId xmlns:a16="http://schemas.microsoft.com/office/drawing/2014/main" id="{5CE138A5-66D6-004D-B258-7DA6E7A37728}"/>
              </a:ext>
            </a:extLst>
          </p:cNvPr>
          <p:cNvSpPr/>
          <p:nvPr userDrawn="1"/>
        </p:nvSpPr>
        <p:spPr>
          <a:xfrm>
            <a:off x="-4" y="6812280"/>
            <a:ext cx="12207240" cy="45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a:p>
        </p:txBody>
      </p:sp>
      <p:sp>
        <p:nvSpPr>
          <p:cNvPr id="5" name="Text Placeholder 8">
            <a:extLst>
              <a:ext uri="{FF2B5EF4-FFF2-40B4-BE49-F238E27FC236}">
                <a16:creationId xmlns:a16="http://schemas.microsoft.com/office/drawing/2014/main" id="{94BE2DD8-228B-DA48-B58D-EDE724CCF6FA}"/>
              </a:ext>
            </a:extLst>
          </p:cNvPr>
          <p:cNvSpPr>
            <a:spLocks noGrp="1"/>
          </p:cNvSpPr>
          <p:nvPr>
            <p:ph type="body" sz="quarter" idx="14" hasCustomPrompt="1"/>
          </p:nvPr>
        </p:nvSpPr>
        <p:spPr>
          <a:xfrm>
            <a:off x="818803" y="5344756"/>
            <a:ext cx="8927364" cy="400110"/>
          </a:xfrm>
          <a:prstGeom prst="rect">
            <a:avLst/>
          </a:prstGeom>
        </p:spPr>
        <p:txBody>
          <a:bodyPr wrap="square">
            <a:spAutoFit/>
          </a:bodyPr>
          <a:lstStyle>
            <a:lvl1pPr marL="0" indent="0">
              <a:lnSpc>
                <a:spcPct val="100000"/>
              </a:lnSpc>
              <a:buNone/>
              <a:defRPr sz="2000" b="0">
                <a:solidFill>
                  <a:schemeClr val="accent4"/>
                </a:solidFill>
                <a:latin typeface="Bogle" panose="020B0503020203060203" pitchFamily="34" charset="77"/>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Here’s a subhead for your title slide. </a:t>
            </a:r>
          </a:p>
        </p:txBody>
      </p:sp>
      <p:pic>
        <p:nvPicPr>
          <p:cNvPr id="10" name="Picture 9" descr="A picture containing drawing&#10;&#10;Description automatically generated">
            <a:extLst>
              <a:ext uri="{FF2B5EF4-FFF2-40B4-BE49-F238E27FC236}">
                <a16:creationId xmlns:a16="http://schemas.microsoft.com/office/drawing/2014/main" id="{DCF24D3B-1C2A-4242-923B-30ADC0BFA040}"/>
              </a:ext>
            </a:extLst>
          </p:cNvPr>
          <p:cNvPicPr>
            <a:picLocks noChangeAspect="1"/>
          </p:cNvPicPr>
          <p:nvPr userDrawn="1"/>
        </p:nvPicPr>
        <p:blipFill>
          <a:blip r:embed="rId2"/>
          <a:stretch>
            <a:fillRect/>
          </a:stretch>
        </p:blipFill>
        <p:spPr>
          <a:xfrm>
            <a:off x="818221" y="5871279"/>
            <a:ext cx="1856511" cy="644757"/>
          </a:xfrm>
          <a:prstGeom prst="rect">
            <a:avLst/>
          </a:prstGeom>
        </p:spPr>
      </p:pic>
    </p:spTree>
    <p:extLst>
      <p:ext uri="{BB962C8B-B14F-4D97-AF65-F5344CB8AC3E}">
        <p14:creationId xmlns:p14="http://schemas.microsoft.com/office/powerpoint/2010/main" val="2450728666"/>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2085A8-2C25-4548-9B30-7CC2F6FF5210}"/>
              </a:ext>
            </a:extLst>
          </p:cNvPr>
          <p:cNvSpPr/>
          <p:nvPr userDrawn="1"/>
        </p:nvSpPr>
        <p:spPr>
          <a:xfrm>
            <a:off x="-7618" y="0"/>
            <a:ext cx="12207236" cy="430437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a:solidFill>
                <a:schemeClr val="tx1"/>
              </a:solidFill>
            </a:endParaRPr>
          </a:p>
        </p:txBody>
      </p:sp>
      <p:sp>
        <p:nvSpPr>
          <p:cNvPr id="3" name="Text Placeholder 8">
            <a:extLst>
              <a:ext uri="{FF2B5EF4-FFF2-40B4-BE49-F238E27FC236}">
                <a16:creationId xmlns:a16="http://schemas.microsoft.com/office/drawing/2014/main" id="{E500547F-0FC5-5E47-AACF-4BE2AB7999EC}"/>
              </a:ext>
            </a:extLst>
          </p:cNvPr>
          <p:cNvSpPr>
            <a:spLocks noGrp="1"/>
          </p:cNvSpPr>
          <p:nvPr>
            <p:ph type="body" sz="quarter" idx="13" hasCustomPrompt="1"/>
          </p:nvPr>
        </p:nvSpPr>
        <p:spPr>
          <a:xfrm>
            <a:off x="1628783" y="2168783"/>
            <a:ext cx="8927365" cy="1938992"/>
          </a:xfrm>
          <a:prstGeom prst="rect">
            <a:avLst/>
          </a:prstGeom>
        </p:spPr>
        <p:txBody>
          <a:bodyPr wrap="square" anchor="b">
            <a:spAutoFit/>
          </a:bodyPr>
          <a:lstStyle>
            <a:lvl1pPr marL="0" indent="0" algn="ctr">
              <a:lnSpc>
                <a:spcPct val="100000"/>
              </a:lnSpc>
              <a:buNone/>
              <a:defRPr sz="6000" b="1">
                <a:solidFill>
                  <a:schemeClr val="tx1"/>
                </a:solidFill>
                <a:latin typeface="Bogle" panose="020B0503020203060203" pitchFamily="34" charset="77"/>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Here’s a header for </a:t>
            </a:r>
            <a:br>
              <a:rPr lang="en-US" dirty="0"/>
            </a:br>
            <a:r>
              <a:rPr lang="en-US" dirty="0"/>
              <a:t>a title slide.</a:t>
            </a:r>
          </a:p>
        </p:txBody>
      </p:sp>
      <p:sp>
        <p:nvSpPr>
          <p:cNvPr id="5" name="Text Placeholder 8">
            <a:extLst>
              <a:ext uri="{FF2B5EF4-FFF2-40B4-BE49-F238E27FC236}">
                <a16:creationId xmlns:a16="http://schemas.microsoft.com/office/drawing/2014/main" id="{94BE2DD8-228B-DA48-B58D-EDE724CCF6FA}"/>
              </a:ext>
            </a:extLst>
          </p:cNvPr>
          <p:cNvSpPr>
            <a:spLocks noGrp="1"/>
          </p:cNvSpPr>
          <p:nvPr>
            <p:ph type="body" sz="quarter" idx="14" hasCustomPrompt="1"/>
          </p:nvPr>
        </p:nvSpPr>
        <p:spPr>
          <a:xfrm>
            <a:off x="1628783" y="4546850"/>
            <a:ext cx="8927364" cy="400110"/>
          </a:xfrm>
          <a:prstGeom prst="rect">
            <a:avLst/>
          </a:prstGeom>
        </p:spPr>
        <p:txBody>
          <a:bodyPr wrap="square" anchor="b">
            <a:spAutoFit/>
          </a:bodyPr>
          <a:lstStyle>
            <a:lvl1pPr marL="0" indent="0" algn="ctr">
              <a:lnSpc>
                <a:spcPct val="100000"/>
              </a:lnSpc>
              <a:buNone/>
              <a:defRPr sz="2000" b="0">
                <a:solidFill>
                  <a:schemeClr val="accent4"/>
                </a:solidFill>
                <a:latin typeface="Bogle" panose="020B0503020203060203" pitchFamily="34" charset="77"/>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Here’s a subhead for your title slide. </a:t>
            </a:r>
          </a:p>
        </p:txBody>
      </p:sp>
      <p:pic>
        <p:nvPicPr>
          <p:cNvPr id="10" name="Picture 9" descr="A picture containing drawing&#10;&#10;Description automatically generated">
            <a:extLst>
              <a:ext uri="{FF2B5EF4-FFF2-40B4-BE49-F238E27FC236}">
                <a16:creationId xmlns:a16="http://schemas.microsoft.com/office/drawing/2014/main" id="{DCF24D3B-1C2A-4242-923B-30ADC0BFA040}"/>
              </a:ext>
            </a:extLst>
          </p:cNvPr>
          <p:cNvPicPr>
            <a:picLocks noChangeAspect="1"/>
          </p:cNvPicPr>
          <p:nvPr userDrawn="1"/>
        </p:nvPicPr>
        <p:blipFill>
          <a:blip r:embed="rId2"/>
          <a:stretch>
            <a:fillRect/>
          </a:stretch>
        </p:blipFill>
        <p:spPr>
          <a:xfrm>
            <a:off x="5164209" y="5871279"/>
            <a:ext cx="1856511" cy="644757"/>
          </a:xfrm>
          <a:prstGeom prst="rect">
            <a:avLst/>
          </a:prstGeom>
        </p:spPr>
      </p:pic>
    </p:spTree>
    <p:extLst>
      <p:ext uri="{BB962C8B-B14F-4D97-AF65-F5344CB8AC3E}">
        <p14:creationId xmlns:p14="http://schemas.microsoft.com/office/powerpoint/2010/main" val="3861380191"/>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reaker 1">
    <p:spTree>
      <p:nvGrpSpPr>
        <p:cNvPr id="1" name=""/>
        <p:cNvGrpSpPr/>
        <p:nvPr/>
      </p:nvGrpSpPr>
      <p:grpSpPr>
        <a:xfrm>
          <a:off x="0" y="0"/>
          <a:ext cx="0" cy="0"/>
          <a:chOff x="0" y="0"/>
          <a:chExt cx="0" cy="0"/>
        </a:xfrm>
      </p:grpSpPr>
      <p:sp>
        <p:nvSpPr>
          <p:cNvPr id="3" name="Text Placeholder 8">
            <a:extLst>
              <a:ext uri="{FF2B5EF4-FFF2-40B4-BE49-F238E27FC236}">
                <a16:creationId xmlns:a16="http://schemas.microsoft.com/office/drawing/2014/main" id="{E500547F-0FC5-5E47-AACF-4BE2AB7999EC}"/>
              </a:ext>
            </a:extLst>
          </p:cNvPr>
          <p:cNvSpPr>
            <a:spLocks noGrp="1"/>
          </p:cNvSpPr>
          <p:nvPr>
            <p:ph type="body" sz="quarter" idx="13" hasCustomPrompt="1"/>
          </p:nvPr>
        </p:nvSpPr>
        <p:spPr>
          <a:xfrm>
            <a:off x="3583272" y="2838246"/>
            <a:ext cx="5025457" cy="523220"/>
          </a:xfrm>
          <a:prstGeom prst="rect">
            <a:avLst/>
          </a:prstGeom>
        </p:spPr>
        <p:txBody>
          <a:bodyPr wrap="square" anchor="b">
            <a:spAutoFit/>
          </a:bodyPr>
          <a:lstStyle>
            <a:lvl1pPr marL="0" indent="0" algn="ctr">
              <a:lnSpc>
                <a:spcPct val="100000"/>
              </a:lnSpc>
              <a:buNone/>
              <a:defRPr b="1">
                <a:solidFill>
                  <a:schemeClr val="accent4"/>
                </a:solidFill>
                <a:latin typeface="Bogle" panose="020B0503020203060203" pitchFamily="34" charset="77"/>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Here’s your section title.</a:t>
            </a:r>
          </a:p>
        </p:txBody>
      </p:sp>
      <p:sp>
        <p:nvSpPr>
          <p:cNvPr id="5" name="Text Placeholder 8">
            <a:extLst>
              <a:ext uri="{FF2B5EF4-FFF2-40B4-BE49-F238E27FC236}">
                <a16:creationId xmlns:a16="http://schemas.microsoft.com/office/drawing/2014/main" id="{94BE2DD8-228B-DA48-B58D-EDE724CCF6FA}"/>
              </a:ext>
            </a:extLst>
          </p:cNvPr>
          <p:cNvSpPr>
            <a:spLocks noGrp="1"/>
          </p:cNvSpPr>
          <p:nvPr>
            <p:ph type="body" sz="quarter" idx="14" hasCustomPrompt="1"/>
          </p:nvPr>
        </p:nvSpPr>
        <p:spPr>
          <a:xfrm>
            <a:off x="3583271" y="3681724"/>
            <a:ext cx="5025458" cy="400110"/>
          </a:xfrm>
          <a:prstGeom prst="rect">
            <a:avLst/>
          </a:prstGeom>
        </p:spPr>
        <p:txBody>
          <a:bodyPr wrap="square" anchor="t">
            <a:spAutoFit/>
          </a:bodyPr>
          <a:lstStyle>
            <a:lvl1pPr marL="0" indent="0" algn="ctr">
              <a:lnSpc>
                <a:spcPct val="100000"/>
              </a:lnSpc>
              <a:buNone/>
              <a:defRPr sz="2000" b="0">
                <a:solidFill>
                  <a:schemeClr val="accent4"/>
                </a:solidFill>
                <a:latin typeface="Bogle" panose="020B0503020203060203" pitchFamily="34" charset="77"/>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Here’s a subhead for your breaker slide. </a:t>
            </a:r>
          </a:p>
        </p:txBody>
      </p:sp>
      <p:sp>
        <p:nvSpPr>
          <p:cNvPr id="8" name="Rectangle 7">
            <a:extLst>
              <a:ext uri="{FF2B5EF4-FFF2-40B4-BE49-F238E27FC236}">
                <a16:creationId xmlns:a16="http://schemas.microsoft.com/office/drawing/2014/main" id="{16359113-AC0D-8142-A76F-CED7FE39A236}"/>
              </a:ext>
            </a:extLst>
          </p:cNvPr>
          <p:cNvSpPr/>
          <p:nvPr userDrawn="1"/>
        </p:nvSpPr>
        <p:spPr>
          <a:xfrm>
            <a:off x="5276193" y="3497158"/>
            <a:ext cx="1639614" cy="45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a:p>
        </p:txBody>
      </p:sp>
    </p:spTree>
    <p:extLst>
      <p:ext uri="{BB962C8B-B14F-4D97-AF65-F5344CB8AC3E}">
        <p14:creationId xmlns:p14="http://schemas.microsoft.com/office/powerpoint/2010/main" val="16693345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reaker 2">
    <p:spTree>
      <p:nvGrpSpPr>
        <p:cNvPr id="1" name=""/>
        <p:cNvGrpSpPr/>
        <p:nvPr/>
      </p:nvGrpSpPr>
      <p:grpSpPr>
        <a:xfrm>
          <a:off x="0" y="0"/>
          <a:ext cx="0" cy="0"/>
          <a:chOff x="0" y="0"/>
          <a:chExt cx="0" cy="0"/>
        </a:xfrm>
      </p:grpSpPr>
      <p:sp>
        <p:nvSpPr>
          <p:cNvPr id="3" name="Text Placeholder 8">
            <a:extLst>
              <a:ext uri="{FF2B5EF4-FFF2-40B4-BE49-F238E27FC236}">
                <a16:creationId xmlns:a16="http://schemas.microsoft.com/office/drawing/2014/main" id="{E500547F-0FC5-5E47-AACF-4BE2AB7999EC}"/>
              </a:ext>
            </a:extLst>
          </p:cNvPr>
          <p:cNvSpPr>
            <a:spLocks noGrp="1"/>
          </p:cNvSpPr>
          <p:nvPr>
            <p:ph type="body" sz="quarter" idx="13" hasCustomPrompt="1"/>
          </p:nvPr>
        </p:nvSpPr>
        <p:spPr>
          <a:xfrm>
            <a:off x="3583271" y="3668970"/>
            <a:ext cx="5025457" cy="523220"/>
          </a:xfrm>
          <a:prstGeom prst="rect">
            <a:avLst/>
          </a:prstGeom>
        </p:spPr>
        <p:txBody>
          <a:bodyPr wrap="square" anchor="t">
            <a:spAutoFit/>
          </a:bodyPr>
          <a:lstStyle>
            <a:lvl1pPr marL="0" indent="0" algn="ctr">
              <a:lnSpc>
                <a:spcPct val="100000"/>
              </a:lnSpc>
              <a:buNone/>
              <a:defRPr b="1">
                <a:solidFill>
                  <a:schemeClr val="accent4"/>
                </a:solidFill>
                <a:latin typeface="Bogle" panose="020B0503020203060203" pitchFamily="34" charset="77"/>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Here’s your section title.</a:t>
            </a:r>
          </a:p>
        </p:txBody>
      </p:sp>
      <p:sp>
        <p:nvSpPr>
          <p:cNvPr id="4" name="Rectangle 3">
            <a:extLst>
              <a:ext uri="{FF2B5EF4-FFF2-40B4-BE49-F238E27FC236}">
                <a16:creationId xmlns:a16="http://schemas.microsoft.com/office/drawing/2014/main" id="{5CE138A5-66D6-004D-B258-7DA6E7A37728}"/>
              </a:ext>
            </a:extLst>
          </p:cNvPr>
          <p:cNvSpPr/>
          <p:nvPr userDrawn="1"/>
        </p:nvSpPr>
        <p:spPr>
          <a:xfrm>
            <a:off x="5276192" y="3497158"/>
            <a:ext cx="1639614" cy="45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a:p>
        </p:txBody>
      </p:sp>
      <p:sp>
        <p:nvSpPr>
          <p:cNvPr id="6" name="Oval 5">
            <a:extLst>
              <a:ext uri="{FF2B5EF4-FFF2-40B4-BE49-F238E27FC236}">
                <a16:creationId xmlns:a16="http://schemas.microsoft.com/office/drawing/2014/main" id="{C5EFBDD2-4643-7147-8FAE-B8BAE711E025}"/>
              </a:ext>
            </a:extLst>
          </p:cNvPr>
          <p:cNvSpPr/>
          <p:nvPr userDrawn="1"/>
        </p:nvSpPr>
        <p:spPr>
          <a:xfrm>
            <a:off x="5526911" y="2153867"/>
            <a:ext cx="1138176" cy="1138176"/>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dirty="0">
              <a:solidFill>
                <a:schemeClr val="accent4"/>
              </a:solidFill>
            </a:endParaRPr>
          </a:p>
        </p:txBody>
      </p:sp>
    </p:spTree>
    <p:extLst>
      <p:ext uri="{BB962C8B-B14F-4D97-AF65-F5344CB8AC3E}">
        <p14:creationId xmlns:p14="http://schemas.microsoft.com/office/powerpoint/2010/main" val="23618386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reaker 3">
    <p:spTree>
      <p:nvGrpSpPr>
        <p:cNvPr id="1" name=""/>
        <p:cNvGrpSpPr/>
        <p:nvPr/>
      </p:nvGrpSpPr>
      <p:grpSpPr>
        <a:xfrm>
          <a:off x="0" y="0"/>
          <a:ext cx="0" cy="0"/>
          <a:chOff x="0" y="0"/>
          <a:chExt cx="0" cy="0"/>
        </a:xfrm>
      </p:grpSpPr>
      <p:sp>
        <p:nvSpPr>
          <p:cNvPr id="3" name="Text Placeholder 8">
            <a:extLst>
              <a:ext uri="{FF2B5EF4-FFF2-40B4-BE49-F238E27FC236}">
                <a16:creationId xmlns:a16="http://schemas.microsoft.com/office/drawing/2014/main" id="{E500547F-0FC5-5E47-AACF-4BE2AB7999EC}"/>
              </a:ext>
            </a:extLst>
          </p:cNvPr>
          <p:cNvSpPr>
            <a:spLocks noGrp="1"/>
          </p:cNvSpPr>
          <p:nvPr>
            <p:ph type="body" sz="quarter" idx="13" hasCustomPrompt="1"/>
          </p:nvPr>
        </p:nvSpPr>
        <p:spPr>
          <a:xfrm>
            <a:off x="3583271" y="3668970"/>
            <a:ext cx="5025457" cy="523220"/>
          </a:xfrm>
          <a:prstGeom prst="rect">
            <a:avLst/>
          </a:prstGeom>
        </p:spPr>
        <p:txBody>
          <a:bodyPr wrap="square" anchor="t">
            <a:spAutoFit/>
          </a:bodyPr>
          <a:lstStyle>
            <a:lvl1pPr marL="0" indent="0" algn="ctr">
              <a:lnSpc>
                <a:spcPct val="100000"/>
              </a:lnSpc>
              <a:buNone/>
              <a:defRPr b="1">
                <a:solidFill>
                  <a:schemeClr val="accent4"/>
                </a:solidFill>
                <a:latin typeface="Bogle" panose="020B0503020203060203" pitchFamily="34" charset="77"/>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Here’s your section title.</a:t>
            </a:r>
          </a:p>
        </p:txBody>
      </p:sp>
      <p:sp>
        <p:nvSpPr>
          <p:cNvPr id="4" name="Rectangle 3">
            <a:extLst>
              <a:ext uri="{FF2B5EF4-FFF2-40B4-BE49-F238E27FC236}">
                <a16:creationId xmlns:a16="http://schemas.microsoft.com/office/drawing/2014/main" id="{5CE138A5-66D6-004D-B258-7DA6E7A37728}"/>
              </a:ext>
            </a:extLst>
          </p:cNvPr>
          <p:cNvSpPr/>
          <p:nvPr userDrawn="1"/>
        </p:nvSpPr>
        <p:spPr>
          <a:xfrm>
            <a:off x="5276192" y="3497158"/>
            <a:ext cx="1639614" cy="45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a:p>
        </p:txBody>
      </p:sp>
      <p:sp>
        <p:nvSpPr>
          <p:cNvPr id="6" name="Oval 5">
            <a:extLst>
              <a:ext uri="{FF2B5EF4-FFF2-40B4-BE49-F238E27FC236}">
                <a16:creationId xmlns:a16="http://schemas.microsoft.com/office/drawing/2014/main" id="{C5EFBDD2-4643-7147-8FAE-B8BAE711E025}"/>
              </a:ext>
            </a:extLst>
          </p:cNvPr>
          <p:cNvSpPr/>
          <p:nvPr userDrawn="1"/>
        </p:nvSpPr>
        <p:spPr>
          <a:xfrm>
            <a:off x="5526911" y="2153867"/>
            <a:ext cx="1138176" cy="1138176"/>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dirty="0"/>
          </a:p>
        </p:txBody>
      </p:sp>
      <p:pic>
        <p:nvPicPr>
          <p:cNvPr id="5" name="Picture 4" descr="A picture containing earbud&#10;&#10;Description automatically generated">
            <a:extLst>
              <a:ext uri="{FF2B5EF4-FFF2-40B4-BE49-F238E27FC236}">
                <a16:creationId xmlns:a16="http://schemas.microsoft.com/office/drawing/2014/main" id="{35A2FA36-DFF6-604A-8A98-3BEBA95041B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37814" y="2331027"/>
            <a:ext cx="716371" cy="783856"/>
          </a:xfrm>
          <a:prstGeom prst="rect">
            <a:avLst/>
          </a:prstGeom>
        </p:spPr>
      </p:pic>
    </p:spTree>
    <p:extLst>
      <p:ext uri="{BB962C8B-B14F-4D97-AF65-F5344CB8AC3E}">
        <p14:creationId xmlns:p14="http://schemas.microsoft.com/office/powerpoint/2010/main" val="729520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s / Agenda">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1290DE-2F37-8D42-86F6-0AE1B023F705}"/>
              </a:ext>
            </a:extLst>
          </p:cNvPr>
          <p:cNvSpPr txBox="1"/>
          <p:nvPr userDrawn="1"/>
        </p:nvSpPr>
        <p:spPr>
          <a:xfrm>
            <a:off x="838200" y="2488559"/>
            <a:ext cx="2552302" cy="1569660"/>
          </a:xfrm>
          <a:prstGeom prst="rect">
            <a:avLst/>
          </a:prstGeom>
          <a:noFill/>
        </p:spPr>
        <p:txBody>
          <a:bodyPr wrap="none" rtlCol="0">
            <a:spAutoFit/>
          </a:bodyPr>
          <a:lstStyle/>
          <a:p>
            <a:pPr>
              <a:lnSpc>
                <a:spcPct val="100000"/>
              </a:lnSpc>
            </a:pPr>
            <a:r>
              <a:rPr lang="en-US" sz="4800" b="1" dirty="0">
                <a:solidFill>
                  <a:schemeClr val="tx1"/>
                </a:solidFill>
                <a:latin typeface="Bogle" panose="020B0503020203060203" pitchFamily="34" charset="77"/>
              </a:rPr>
              <a:t>Table of </a:t>
            </a:r>
            <a:br>
              <a:rPr lang="en-US" sz="4800" b="1" dirty="0">
                <a:solidFill>
                  <a:schemeClr val="tx1"/>
                </a:solidFill>
                <a:latin typeface="Bogle" panose="020B0503020203060203" pitchFamily="34" charset="77"/>
              </a:rPr>
            </a:br>
            <a:r>
              <a:rPr lang="en-US" sz="4800" b="1" dirty="0">
                <a:solidFill>
                  <a:schemeClr val="tx1"/>
                </a:solidFill>
                <a:latin typeface="Bogle" panose="020B0503020203060203" pitchFamily="34" charset="77"/>
              </a:rPr>
              <a:t>contents</a:t>
            </a:r>
          </a:p>
        </p:txBody>
      </p:sp>
      <p:cxnSp>
        <p:nvCxnSpPr>
          <p:cNvPr id="8" name="Straight Connector 7">
            <a:extLst>
              <a:ext uri="{FF2B5EF4-FFF2-40B4-BE49-F238E27FC236}">
                <a16:creationId xmlns:a16="http://schemas.microsoft.com/office/drawing/2014/main" id="{B6C6706A-8D90-4746-9B40-7019B4C93377}"/>
              </a:ext>
            </a:extLst>
          </p:cNvPr>
          <p:cNvCxnSpPr/>
          <p:nvPr userDrawn="1"/>
        </p:nvCxnSpPr>
        <p:spPr>
          <a:xfrm>
            <a:off x="3909283" y="1516284"/>
            <a:ext cx="0" cy="3159888"/>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C4D36A5E-92E2-9947-9F3C-A6E13DEC293B}"/>
              </a:ext>
            </a:extLst>
          </p:cNvPr>
          <p:cNvSpPr>
            <a:spLocks noGrp="1"/>
          </p:cNvSpPr>
          <p:nvPr>
            <p:ph type="body" sz="quarter" idx="13" hasCustomPrompt="1"/>
          </p:nvPr>
        </p:nvSpPr>
        <p:spPr>
          <a:xfrm>
            <a:off x="4761716" y="1554197"/>
            <a:ext cx="1423988" cy="830997"/>
          </a:xfrm>
        </p:spPr>
        <p:txBody>
          <a:bodyPr>
            <a:spAutoFit/>
          </a:bodyPr>
          <a:lstStyle>
            <a:lvl1pPr algn="ctr">
              <a:lnSpc>
                <a:spcPct val="100000"/>
              </a:lnSpc>
              <a:defRPr sz="4800" b="1">
                <a:solidFill>
                  <a:schemeClr val="tx1"/>
                </a:solidFill>
              </a:defRPr>
            </a:lvl1pPr>
            <a:lvl2pPr algn="ctr">
              <a:defRPr b="1">
                <a:solidFill>
                  <a:schemeClr val="accent1"/>
                </a:solidFill>
              </a:defRPr>
            </a:lvl2pPr>
            <a:lvl3pPr algn="ctr">
              <a:defRPr b="1">
                <a:solidFill>
                  <a:schemeClr val="accent1"/>
                </a:solidFill>
              </a:defRPr>
            </a:lvl3pPr>
            <a:lvl4pPr algn="ctr">
              <a:defRPr b="1">
                <a:solidFill>
                  <a:schemeClr val="accent1"/>
                </a:solidFill>
              </a:defRPr>
            </a:lvl4pPr>
            <a:lvl5pPr algn="ctr">
              <a:defRPr b="1">
                <a:solidFill>
                  <a:schemeClr val="accent1"/>
                </a:solidFill>
              </a:defRPr>
            </a:lvl5pPr>
          </a:lstStyle>
          <a:p>
            <a:pPr lvl="0"/>
            <a:r>
              <a:rPr lang="en-US" dirty="0"/>
              <a:t>01</a:t>
            </a:r>
          </a:p>
        </p:txBody>
      </p:sp>
      <p:sp>
        <p:nvSpPr>
          <p:cNvPr id="13" name="Text Placeholder 12">
            <a:extLst>
              <a:ext uri="{FF2B5EF4-FFF2-40B4-BE49-F238E27FC236}">
                <a16:creationId xmlns:a16="http://schemas.microsoft.com/office/drawing/2014/main" id="{C958D47E-95A3-6B45-A37A-99DE1738412E}"/>
              </a:ext>
            </a:extLst>
          </p:cNvPr>
          <p:cNvSpPr>
            <a:spLocks noGrp="1"/>
          </p:cNvSpPr>
          <p:nvPr>
            <p:ph type="body" sz="quarter" idx="14" hasCustomPrompt="1"/>
          </p:nvPr>
        </p:nvSpPr>
        <p:spPr>
          <a:xfrm>
            <a:off x="4761716" y="2396744"/>
            <a:ext cx="1423988" cy="584775"/>
          </a:xfrm>
        </p:spPr>
        <p:txBody>
          <a:bodyPr>
            <a:spAutoFit/>
          </a:bodyPr>
          <a:lstStyle>
            <a:lvl1pPr algn="ctr">
              <a:lnSpc>
                <a:spcPct val="100000"/>
              </a:lnSpc>
              <a:defRPr sz="1600">
                <a:solidFill>
                  <a:srgbClr val="000000"/>
                </a:solidFill>
              </a:defRPr>
            </a:lvl1pPr>
            <a:lvl2pPr>
              <a:defRPr sz="1400">
                <a:solidFill>
                  <a:srgbClr val="000000"/>
                </a:solidFill>
              </a:defRPr>
            </a:lvl2pPr>
            <a:lvl3pPr>
              <a:defRPr sz="1200">
                <a:solidFill>
                  <a:srgbClr val="000000"/>
                </a:solidFill>
              </a:defRPr>
            </a:lvl3pPr>
            <a:lvl4pPr>
              <a:defRPr sz="1100">
                <a:solidFill>
                  <a:srgbClr val="000000"/>
                </a:solidFill>
              </a:defRPr>
            </a:lvl4pPr>
            <a:lvl5pPr>
              <a:defRPr sz="1100">
                <a:solidFill>
                  <a:srgbClr val="000000"/>
                </a:solidFill>
              </a:defRPr>
            </a:lvl5pPr>
          </a:lstStyle>
          <a:p>
            <a:pPr lvl="0"/>
            <a:r>
              <a:rPr lang="en-US" dirty="0"/>
              <a:t>Section title goes here</a:t>
            </a:r>
          </a:p>
        </p:txBody>
      </p:sp>
      <p:sp>
        <p:nvSpPr>
          <p:cNvPr id="14" name="Text Placeholder 9">
            <a:extLst>
              <a:ext uri="{FF2B5EF4-FFF2-40B4-BE49-F238E27FC236}">
                <a16:creationId xmlns:a16="http://schemas.microsoft.com/office/drawing/2014/main" id="{75FB033C-5633-F946-B99B-63A2789E626D}"/>
              </a:ext>
            </a:extLst>
          </p:cNvPr>
          <p:cNvSpPr>
            <a:spLocks noGrp="1"/>
          </p:cNvSpPr>
          <p:nvPr>
            <p:ph type="body" sz="quarter" idx="15" hasCustomPrompt="1"/>
          </p:nvPr>
        </p:nvSpPr>
        <p:spPr>
          <a:xfrm>
            <a:off x="6729412" y="1554197"/>
            <a:ext cx="1423988" cy="830997"/>
          </a:xfrm>
        </p:spPr>
        <p:txBody>
          <a:bodyPr>
            <a:spAutoFit/>
          </a:bodyPr>
          <a:lstStyle>
            <a:lvl1pPr algn="ctr">
              <a:lnSpc>
                <a:spcPct val="100000"/>
              </a:lnSpc>
              <a:defRPr sz="4800" b="1">
                <a:solidFill>
                  <a:schemeClr val="tx1"/>
                </a:solidFill>
              </a:defRPr>
            </a:lvl1pPr>
            <a:lvl2pPr algn="ctr">
              <a:defRPr b="1">
                <a:solidFill>
                  <a:schemeClr val="accent1"/>
                </a:solidFill>
              </a:defRPr>
            </a:lvl2pPr>
            <a:lvl3pPr algn="ctr">
              <a:defRPr b="1">
                <a:solidFill>
                  <a:schemeClr val="accent1"/>
                </a:solidFill>
              </a:defRPr>
            </a:lvl3pPr>
            <a:lvl4pPr algn="ctr">
              <a:defRPr b="1">
                <a:solidFill>
                  <a:schemeClr val="accent1"/>
                </a:solidFill>
              </a:defRPr>
            </a:lvl4pPr>
            <a:lvl5pPr algn="ctr">
              <a:defRPr b="1">
                <a:solidFill>
                  <a:schemeClr val="accent1"/>
                </a:solidFill>
              </a:defRPr>
            </a:lvl5pPr>
          </a:lstStyle>
          <a:p>
            <a:pPr lvl="0"/>
            <a:r>
              <a:rPr lang="en-US" dirty="0"/>
              <a:t>02</a:t>
            </a:r>
          </a:p>
        </p:txBody>
      </p:sp>
      <p:sp>
        <p:nvSpPr>
          <p:cNvPr id="15" name="Text Placeholder 12">
            <a:extLst>
              <a:ext uri="{FF2B5EF4-FFF2-40B4-BE49-F238E27FC236}">
                <a16:creationId xmlns:a16="http://schemas.microsoft.com/office/drawing/2014/main" id="{64E0DEA9-C1CC-AC4E-BC32-1C52D19F120E}"/>
              </a:ext>
            </a:extLst>
          </p:cNvPr>
          <p:cNvSpPr>
            <a:spLocks noGrp="1"/>
          </p:cNvSpPr>
          <p:nvPr>
            <p:ph type="body" sz="quarter" idx="16" hasCustomPrompt="1"/>
          </p:nvPr>
        </p:nvSpPr>
        <p:spPr>
          <a:xfrm>
            <a:off x="6729412" y="2396744"/>
            <a:ext cx="1423988" cy="584775"/>
          </a:xfrm>
        </p:spPr>
        <p:txBody>
          <a:bodyPr>
            <a:spAutoFit/>
          </a:bodyPr>
          <a:lstStyle>
            <a:lvl1pPr algn="ctr">
              <a:lnSpc>
                <a:spcPct val="100000"/>
              </a:lnSpc>
              <a:defRPr sz="1600">
                <a:solidFill>
                  <a:srgbClr val="000000"/>
                </a:solidFill>
              </a:defRPr>
            </a:lvl1pPr>
            <a:lvl2pPr>
              <a:defRPr sz="1400">
                <a:solidFill>
                  <a:srgbClr val="000000"/>
                </a:solidFill>
              </a:defRPr>
            </a:lvl2pPr>
            <a:lvl3pPr>
              <a:defRPr sz="1200">
                <a:solidFill>
                  <a:srgbClr val="000000"/>
                </a:solidFill>
              </a:defRPr>
            </a:lvl3pPr>
            <a:lvl4pPr>
              <a:defRPr sz="1100">
                <a:solidFill>
                  <a:srgbClr val="000000"/>
                </a:solidFill>
              </a:defRPr>
            </a:lvl4pPr>
            <a:lvl5pPr>
              <a:defRPr sz="1100">
                <a:solidFill>
                  <a:srgbClr val="000000"/>
                </a:solidFill>
              </a:defRPr>
            </a:lvl5pPr>
          </a:lstStyle>
          <a:p>
            <a:pPr lvl="0"/>
            <a:r>
              <a:rPr lang="en-US" dirty="0"/>
              <a:t>Section title goes here</a:t>
            </a:r>
          </a:p>
        </p:txBody>
      </p:sp>
      <p:sp>
        <p:nvSpPr>
          <p:cNvPr id="16" name="Text Placeholder 9">
            <a:extLst>
              <a:ext uri="{FF2B5EF4-FFF2-40B4-BE49-F238E27FC236}">
                <a16:creationId xmlns:a16="http://schemas.microsoft.com/office/drawing/2014/main" id="{5B7817E8-1757-B941-8014-7C4D002A5C11}"/>
              </a:ext>
            </a:extLst>
          </p:cNvPr>
          <p:cNvSpPr>
            <a:spLocks noGrp="1"/>
          </p:cNvSpPr>
          <p:nvPr>
            <p:ph type="body" sz="quarter" idx="17" hasCustomPrompt="1"/>
          </p:nvPr>
        </p:nvSpPr>
        <p:spPr>
          <a:xfrm>
            <a:off x="8568391" y="1554197"/>
            <a:ext cx="1423988" cy="830997"/>
          </a:xfrm>
        </p:spPr>
        <p:txBody>
          <a:bodyPr>
            <a:spAutoFit/>
          </a:bodyPr>
          <a:lstStyle>
            <a:lvl1pPr algn="ctr">
              <a:lnSpc>
                <a:spcPct val="100000"/>
              </a:lnSpc>
              <a:defRPr sz="4800" b="1">
                <a:solidFill>
                  <a:schemeClr val="tx1"/>
                </a:solidFill>
              </a:defRPr>
            </a:lvl1pPr>
            <a:lvl2pPr algn="ctr">
              <a:defRPr b="1">
                <a:solidFill>
                  <a:schemeClr val="accent1"/>
                </a:solidFill>
              </a:defRPr>
            </a:lvl2pPr>
            <a:lvl3pPr algn="ctr">
              <a:defRPr b="1">
                <a:solidFill>
                  <a:schemeClr val="accent1"/>
                </a:solidFill>
              </a:defRPr>
            </a:lvl3pPr>
            <a:lvl4pPr algn="ctr">
              <a:defRPr b="1">
                <a:solidFill>
                  <a:schemeClr val="accent1"/>
                </a:solidFill>
              </a:defRPr>
            </a:lvl4pPr>
            <a:lvl5pPr algn="ctr">
              <a:defRPr b="1">
                <a:solidFill>
                  <a:schemeClr val="accent1"/>
                </a:solidFill>
              </a:defRPr>
            </a:lvl5pPr>
          </a:lstStyle>
          <a:p>
            <a:pPr lvl="0"/>
            <a:r>
              <a:rPr lang="en-US" dirty="0"/>
              <a:t>03</a:t>
            </a:r>
          </a:p>
        </p:txBody>
      </p:sp>
      <p:sp>
        <p:nvSpPr>
          <p:cNvPr id="17" name="Text Placeholder 12">
            <a:extLst>
              <a:ext uri="{FF2B5EF4-FFF2-40B4-BE49-F238E27FC236}">
                <a16:creationId xmlns:a16="http://schemas.microsoft.com/office/drawing/2014/main" id="{68A508A6-B5B5-6141-AF6D-14A549D01514}"/>
              </a:ext>
            </a:extLst>
          </p:cNvPr>
          <p:cNvSpPr>
            <a:spLocks noGrp="1"/>
          </p:cNvSpPr>
          <p:nvPr>
            <p:ph type="body" sz="quarter" idx="18" hasCustomPrompt="1"/>
          </p:nvPr>
        </p:nvSpPr>
        <p:spPr>
          <a:xfrm>
            <a:off x="8568391" y="2396744"/>
            <a:ext cx="1423988" cy="584775"/>
          </a:xfrm>
        </p:spPr>
        <p:txBody>
          <a:bodyPr>
            <a:spAutoFit/>
          </a:bodyPr>
          <a:lstStyle>
            <a:lvl1pPr algn="ctr">
              <a:lnSpc>
                <a:spcPct val="100000"/>
              </a:lnSpc>
              <a:defRPr sz="1600">
                <a:solidFill>
                  <a:srgbClr val="000000"/>
                </a:solidFill>
              </a:defRPr>
            </a:lvl1pPr>
            <a:lvl2pPr>
              <a:defRPr sz="1400">
                <a:solidFill>
                  <a:srgbClr val="000000"/>
                </a:solidFill>
              </a:defRPr>
            </a:lvl2pPr>
            <a:lvl3pPr>
              <a:defRPr sz="1200">
                <a:solidFill>
                  <a:srgbClr val="000000"/>
                </a:solidFill>
              </a:defRPr>
            </a:lvl3pPr>
            <a:lvl4pPr>
              <a:defRPr sz="1100">
                <a:solidFill>
                  <a:srgbClr val="000000"/>
                </a:solidFill>
              </a:defRPr>
            </a:lvl4pPr>
            <a:lvl5pPr>
              <a:defRPr sz="1100">
                <a:solidFill>
                  <a:srgbClr val="000000"/>
                </a:solidFill>
              </a:defRPr>
            </a:lvl5pPr>
          </a:lstStyle>
          <a:p>
            <a:pPr lvl="0"/>
            <a:r>
              <a:rPr lang="en-US" dirty="0"/>
              <a:t>Section title goes here</a:t>
            </a:r>
          </a:p>
        </p:txBody>
      </p:sp>
      <p:sp>
        <p:nvSpPr>
          <p:cNvPr id="18" name="Text Placeholder 9">
            <a:extLst>
              <a:ext uri="{FF2B5EF4-FFF2-40B4-BE49-F238E27FC236}">
                <a16:creationId xmlns:a16="http://schemas.microsoft.com/office/drawing/2014/main" id="{A193AA21-8596-3E48-83CD-1E9014915A78}"/>
              </a:ext>
            </a:extLst>
          </p:cNvPr>
          <p:cNvSpPr>
            <a:spLocks noGrp="1"/>
          </p:cNvSpPr>
          <p:nvPr>
            <p:ph type="body" sz="quarter" idx="19" hasCustomPrompt="1"/>
          </p:nvPr>
        </p:nvSpPr>
        <p:spPr>
          <a:xfrm>
            <a:off x="4761716" y="3244101"/>
            <a:ext cx="1423988" cy="830997"/>
          </a:xfrm>
        </p:spPr>
        <p:txBody>
          <a:bodyPr>
            <a:spAutoFit/>
          </a:bodyPr>
          <a:lstStyle>
            <a:lvl1pPr algn="ctr">
              <a:lnSpc>
                <a:spcPct val="100000"/>
              </a:lnSpc>
              <a:defRPr sz="4800" b="1">
                <a:solidFill>
                  <a:schemeClr val="tx1"/>
                </a:solidFill>
              </a:defRPr>
            </a:lvl1pPr>
            <a:lvl2pPr algn="ctr">
              <a:defRPr b="1">
                <a:solidFill>
                  <a:schemeClr val="accent1"/>
                </a:solidFill>
              </a:defRPr>
            </a:lvl2pPr>
            <a:lvl3pPr algn="ctr">
              <a:defRPr b="1">
                <a:solidFill>
                  <a:schemeClr val="accent1"/>
                </a:solidFill>
              </a:defRPr>
            </a:lvl3pPr>
            <a:lvl4pPr algn="ctr">
              <a:defRPr b="1">
                <a:solidFill>
                  <a:schemeClr val="accent1"/>
                </a:solidFill>
              </a:defRPr>
            </a:lvl4pPr>
            <a:lvl5pPr algn="ctr">
              <a:defRPr b="1">
                <a:solidFill>
                  <a:schemeClr val="accent1"/>
                </a:solidFill>
              </a:defRPr>
            </a:lvl5pPr>
          </a:lstStyle>
          <a:p>
            <a:pPr lvl="0"/>
            <a:r>
              <a:rPr lang="en-US" dirty="0"/>
              <a:t>04</a:t>
            </a:r>
          </a:p>
        </p:txBody>
      </p:sp>
      <p:sp>
        <p:nvSpPr>
          <p:cNvPr id="19" name="Text Placeholder 12">
            <a:extLst>
              <a:ext uri="{FF2B5EF4-FFF2-40B4-BE49-F238E27FC236}">
                <a16:creationId xmlns:a16="http://schemas.microsoft.com/office/drawing/2014/main" id="{53635430-C84D-944B-A863-344391EA9ADB}"/>
              </a:ext>
            </a:extLst>
          </p:cNvPr>
          <p:cNvSpPr>
            <a:spLocks noGrp="1"/>
          </p:cNvSpPr>
          <p:nvPr>
            <p:ph type="body" sz="quarter" idx="20" hasCustomPrompt="1"/>
          </p:nvPr>
        </p:nvSpPr>
        <p:spPr>
          <a:xfrm>
            <a:off x="4761716" y="4086648"/>
            <a:ext cx="1423988" cy="584775"/>
          </a:xfrm>
        </p:spPr>
        <p:txBody>
          <a:bodyPr>
            <a:spAutoFit/>
          </a:bodyPr>
          <a:lstStyle>
            <a:lvl1pPr algn="ctr">
              <a:lnSpc>
                <a:spcPct val="100000"/>
              </a:lnSpc>
              <a:defRPr sz="1600">
                <a:solidFill>
                  <a:srgbClr val="000000"/>
                </a:solidFill>
              </a:defRPr>
            </a:lvl1pPr>
            <a:lvl2pPr>
              <a:defRPr sz="1400">
                <a:solidFill>
                  <a:srgbClr val="000000"/>
                </a:solidFill>
              </a:defRPr>
            </a:lvl2pPr>
            <a:lvl3pPr>
              <a:defRPr sz="1200">
                <a:solidFill>
                  <a:srgbClr val="000000"/>
                </a:solidFill>
              </a:defRPr>
            </a:lvl3pPr>
            <a:lvl4pPr>
              <a:defRPr sz="1100">
                <a:solidFill>
                  <a:srgbClr val="000000"/>
                </a:solidFill>
              </a:defRPr>
            </a:lvl4pPr>
            <a:lvl5pPr>
              <a:defRPr sz="1100">
                <a:solidFill>
                  <a:srgbClr val="000000"/>
                </a:solidFill>
              </a:defRPr>
            </a:lvl5pPr>
          </a:lstStyle>
          <a:p>
            <a:pPr lvl="0"/>
            <a:r>
              <a:rPr lang="en-US" dirty="0"/>
              <a:t>Section title goes here</a:t>
            </a:r>
          </a:p>
        </p:txBody>
      </p:sp>
      <p:sp>
        <p:nvSpPr>
          <p:cNvPr id="20" name="Text Placeholder 9">
            <a:extLst>
              <a:ext uri="{FF2B5EF4-FFF2-40B4-BE49-F238E27FC236}">
                <a16:creationId xmlns:a16="http://schemas.microsoft.com/office/drawing/2014/main" id="{735D2250-A9F5-B248-9DE9-5289C0AB3165}"/>
              </a:ext>
            </a:extLst>
          </p:cNvPr>
          <p:cNvSpPr>
            <a:spLocks noGrp="1"/>
          </p:cNvSpPr>
          <p:nvPr>
            <p:ph type="body" sz="quarter" idx="21" hasCustomPrompt="1"/>
          </p:nvPr>
        </p:nvSpPr>
        <p:spPr>
          <a:xfrm>
            <a:off x="6729412" y="3244101"/>
            <a:ext cx="1423988" cy="830997"/>
          </a:xfrm>
        </p:spPr>
        <p:txBody>
          <a:bodyPr>
            <a:spAutoFit/>
          </a:bodyPr>
          <a:lstStyle>
            <a:lvl1pPr algn="ctr">
              <a:lnSpc>
                <a:spcPct val="100000"/>
              </a:lnSpc>
              <a:defRPr sz="4800" b="1">
                <a:solidFill>
                  <a:schemeClr val="tx1"/>
                </a:solidFill>
              </a:defRPr>
            </a:lvl1pPr>
            <a:lvl2pPr algn="ctr">
              <a:defRPr b="1">
                <a:solidFill>
                  <a:schemeClr val="accent1"/>
                </a:solidFill>
              </a:defRPr>
            </a:lvl2pPr>
            <a:lvl3pPr algn="ctr">
              <a:defRPr b="1">
                <a:solidFill>
                  <a:schemeClr val="accent1"/>
                </a:solidFill>
              </a:defRPr>
            </a:lvl3pPr>
            <a:lvl4pPr algn="ctr">
              <a:defRPr b="1">
                <a:solidFill>
                  <a:schemeClr val="accent1"/>
                </a:solidFill>
              </a:defRPr>
            </a:lvl4pPr>
            <a:lvl5pPr algn="ctr">
              <a:defRPr b="1">
                <a:solidFill>
                  <a:schemeClr val="accent1"/>
                </a:solidFill>
              </a:defRPr>
            </a:lvl5pPr>
          </a:lstStyle>
          <a:p>
            <a:pPr lvl="0"/>
            <a:r>
              <a:rPr lang="en-US" dirty="0"/>
              <a:t>05</a:t>
            </a:r>
          </a:p>
        </p:txBody>
      </p:sp>
      <p:sp>
        <p:nvSpPr>
          <p:cNvPr id="21" name="Text Placeholder 12">
            <a:extLst>
              <a:ext uri="{FF2B5EF4-FFF2-40B4-BE49-F238E27FC236}">
                <a16:creationId xmlns:a16="http://schemas.microsoft.com/office/drawing/2014/main" id="{6FC12458-3EF9-4843-8E31-32D50984940B}"/>
              </a:ext>
            </a:extLst>
          </p:cNvPr>
          <p:cNvSpPr>
            <a:spLocks noGrp="1"/>
          </p:cNvSpPr>
          <p:nvPr>
            <p:ph type="body" sz="quarter" idx="22" hasCustomPrompt="1"/>
          </p:nvPr>
        </p:nvSpPr>
        <p:spPr>
          <a:xfrm>
            <a:off x="6729412" y="4086648"/>
            <a:ext cx="1423988" cy="584775"/>
          </a:xfrm>
        </p:spPr>
        <p:txBody>
          <a:bodyPr>
            <a:spAutoFit/>
          </a:bodyPr>
          <a:lstStyle>
            <a:lvl1pPr algn="ctr">
              <a:lnSpc>
                <a:spcPct val="100000"/>
              </a:lnSpc>
              <a:defRPr sz="1600">
                <a:solidFill>
                  <a:srgbClr val="000000"/>
                </a:solidFill>
              </a:defRPr>
            </a:lvl1pPr>
            <a:lvl2pPr>
              <a:defRPr sz="1400">
                <a:solidFill>
                  <a:srgbClr val="000000"/>
                </a:solidFill>
              </a:defRPr>
            </a:lvl2pPr>
            <a:lvl3pPr>
              <a:defRPr sz="1200">
                <a:solidFill>
                  <a:srgbClr val="000000"/>
                </a:solidFill>
              </a:defRPr>
            </a:lvl3pPr>
            <a:lvl4pPr>
              <a:defRPr sz="1100">
                <a:solidFill>
                  <a:srgbClr val="000000"/>
                </a:solidFill>
              </a:defRPr>
            </a:lvl4pPr>
            <a:lvl5pPr>
              <a:defRPr sz="1100">
                <a:solidFill>
                  <a:srgbClr val="000000"/>
                </a:solidFill>
              </a:defRPr>
            </a:lvl5pPr>
          </a:lstStyle>
          <a:p>
            <a:pPr lvl="0"/>
            <a:r>
              <a:rPr lang="en-US" dirty="0"/>
              <a:t>Section title goes here</a:t>
            </a:r>
          </a:p>
        </p:txBody>
      </p:sp>
      <p:sp>
        <p:nvSpPr>
          <p:cNvPr id="22" name="Text Placeholder 9">
            <a:extLst>
              <a:ext uri="{FF2B5EF4-FFF2-40B4-BE49-F238E27FC236}">
                <a16:creationId xmlns:a16="http://schemas.microsoft.com/office/drawing/2014/main" id="{4ADC3BEF-9B90-C141-BC90-F255DB90F256}"/>
              </a:ext>
            </a:extLst>
          </p:cNvPr>
          <p:cNvSpPr>
            <a:spLocks noGrp="1"/>
          </p:cNvSpPr>
          <p:nvPr>
            <p:ph type="body" sz="quarter" idx="23" hasCustomPrompt="1"/>
          </p:nvPr>
        </p:nvSpPr>
        <p:spPr>
          <a:xfrm>
            <a:off x="8568391" y="3244101"/>
            <a:ext cx="1423988" cy="830997"/>
          </a:xfrm>
        </p:spPr>
        <p:txBody>
          <a:bodyPr>
            <a:spAutoFit/>
          </a:bodyPr>
          <a:lstStyle>
            <a:lvl1pPr algn="ctr">
              <a:lnSpc>
                <a:spcPct val="100000"/>
              </a:lnSpc>
              <a:defRPr sz="4800" b="1">
                <a:solidFill>
                  <a:schemeClr val="tx1"/>
                </a:solidFill>
              </a:defRPr>
            </a:lvl1pPr>
            <a:lvl2pPr algn="ctr">
              <a:defRPr b="1">
                <a:solidFill>
                  <a:schemeClr val="accent1"/>
                </a:solidFill>
              </a:defRPr>
            </a:lvl2pPr>
            <a:lvl3pPr algn="ctr">
              <a:defRPr b="1">
                <a:solidFill>
                  <a:schemeClr val="accent1"/>
                </a:solidFill>
              </a:defRPr>
            </a:lvl3pPr>
            <a:lvl4pPr algn="ctr">
              <a:defRPr b="1">
                <a:solidFill>
                  <a:schemeClr val="accent1"/>
                </a:solidFill>
              </a:defRPr>
            </a:lvl4pPr>
            <a:lvl5pPr algn="ctr">
              <a:defRPr b="1">
                <a:solidFill>
                  <a:schemeClr val="accent1"/>
                </a:solidFill>
              </a:defRPr>
            </a:lvl5pPr>
          </a:lstStyle>
          <a:p>
            <a:pPr lvl="0"/>
            <a:r>
              <a:rPr lang="en-US" dirty="0"/>
              <a:t>06</a:t>
            </a:r>
          </a:p>
        </p:txBody>
      </p:sp>
      <p:sp>
        <p:nvSpPr>
          <p:cNvPr id="23" name="Text Placeholder 12">
            <a:extLst>
              <a:ext uri="{FF2B5EF4-FFF2-40B4-BE49-F238E27FC236}">
                <a16:creationId xmlns:a16="http://schemas.microsoft.com/office/drawing/2014/main" id="{800785D4-C815-854C-9419-E86E71841372}"/>
              </a:ext>
            </a:extLst>
          </p:cNvPr>
          <p:cNvSpPr>
            <a:spLocks noGrp="1"/>
          </p:cNvSpPr>
          <p:nvPr>
            <p:ph type="body" sz="quarter" idx="24" hasCustomPrompt="1"/>
          </p:nvPr>
        </p:nvSpPr>
        <p:spPr>
          <a:xfrm>
            <a:off x="8568391" y="4086648"/>
            <a:ext cx="1423988" cy="584775"/>
          </a:xfrm>
        </p:spPr>
        <p:txBody>
          <a:bodyPr>
            <a:spAutoFit/>
          </a:bodyPr>
          <a:lstStyle>
            <a:lvl1pPr algn="ctr">
              <a:lnSpc>
                <a:spcPct val="100000"/>
              </a:lnSpc>
              <a:defRPr sz="1600">
                <a:solidFill>
                  <a:srgbClr val="000000"/>
                </a:solidFill>
              </a:defRPr>
            </a:lvl1pPr>
            <a:lvl2pPr>
              <a:defRPr sz="1400">
                <a:solidFill>
                  <a:srgbClr val="000000"/>
                </a:solidFill>
              </a:defRPr>
            </a:lvl2pPr>
            <a:lvl3pPr>
              <a:defRPr sz="1200">
                <a:solidFill>
                  <a:srgbClr val="000000"/>
                </a:solidFill>
              </a:defRPr>
            </a:lvl3pPr>
            <a:lvl4pPr>
              <a:defRPr sz="1100">
                <a:solidFill>
                  <a:srgbClr val="000000"/>
                </a:solidFill>
              </a:defRPr>
            </a:lvl4pPr>
            <a:lvl5pPr>
              <a:defRPr sz="1100">
                <a:solidFill>
                  <a:srgbClr val="000000"/>
                </a:solidFill>
              </a:defRPr>
            </a:lvl5pPr>
          </a:lstStyle>
          <a:p>
            <a:pPr lvl="0"/>
            <a:r>
              <a:rPr lang="en-US" dirty="0"/>
              <a:t>Section title goes here</a:t>
            </a:r>
          </a:p>
        </p:txBody>
      </p:sp>
      <p:sp>
        <p:nvSpPr>
          <p:cNvPr id="24" name="Rectangle 23">
            <a:extLst>
              <a:ext uri="{FF2B5EF4-FFF2-40B4-BE49-F238E27FC236}">
                <a16:creationId xmlns:a16="http://schemas.microsoft.com/office/drawing/2014/main" id="{F3FDEDEF-CB73-1C40-A1C5-08A1C510AB18}"/>
              </a:ext>
            </a:extLst>
          </p:cNvPr>
          <p:cNvSpPr>
            <a:spLocks/>
          </p:cNvSpPr>
          <p:nvPr userDrawn="1"/>
        </p:nvSpPr>
        <p:spPr>
          <a:xfrm rot="5400000">
            <a:off x="2226787" y="2994401"/>
            <a:ext cx="3383280" cy="457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a:p>
        </p:txBody>
      </p:sp>
      <p:pic>
        <p:nvPicPr>
          <p:cNvPr id="26" name="Picture 25" descr="A picture containing earbud&#10;&#10;Description automatically generated">
            <a:extLst>
              <a:ext uri="{FF2B5EF4-FFF2-40B4-BE49-F238E27FC236}">
                <a16:creationId xmlns:a16="http://schemas.microsoft.com/office/drawing/2014/main" id="{5A4DF416-0BBD-C84D-8616-38AB047DE35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1540" y="6454665"/>
            <a:ext cx="147680" cy="161592"/>
          </a:xfrm>
          <a:prstGeom prst="rect">
            <a:avLst/>
          </a:prstGeom>
        </p:spPr>
      </p:pic>
      <p:sp>
        <p:nvSpPr>
          <p:cNvPr id="28" name="Text Placeholder 8">
            <a:extLst>
              <a:ext uri="{FF2B5EF4-FFF2-40B4-BE49-F238E27FC236}">
                <a16:creationId xmlns:a16="http://schemas.microsoft.com/office/drawing/2014/main" id="{EBA10061-5F17-9C46-A589-B151F029492C}"/>
              </a:ext>
            </a:extLst>
          </p:cNvPr>
          <p:cNvSpPr>
            <a:spLocks noGrp="1"/>
          </p:cNvSpPr>
          <p:nvPr>
            <p:ph type="body" sz="quarter" idx="26" hasCustomPrompt="1"/>
          </p:nvPr>
        </p:nvSpPr>
        <p:spPr>
          <a:xfrm>
            <a:off x="8197259" y="6447263"/>
            <a:ext cx="3178068" cy="223138"/>
          </a:xfrm>
        </p:spPr>
        <p:txBody>
          <a:bodyPr wrap="square" anchor="ctr">
            <a:spAutoFit/>
          </a:bodyPr>
          <a:lstStyle>
            <a:lvl1pPr algn="r">
              <a:lnSpc>
                <a:spcPct val="100000"/>
              </a:lnSpc>
              <a:defRPr sz="850">
                <a:solidFill>
                  <a:schemeClr val="bg2">
                    <a:lumMod val="90000"/>
                  </a:schemeClr>
                </a:solidFill>
              </a:defRPr>
            </a:lvl1pPr>
            <a:lvl2pPr>
              <a:defRPr sz="1050">
                <a:solidFill>
                  <a:schemeClr val="accent1"/>
                </a:solidFill>
              </a:defRPr>
            </a:lvl2pPr>
            <a:lvl3pPr>
              <a:defRPr sz="1000">
                <a:solidFill>
                  <a:schemeClr val="accent1"/>
                </a:solidFill>
              </a:defRPr>
            </a:lvl3pPr>
            <a:lvl4pPr>
              <a:defRPr sz="900">
                <a:solidFill>
                  <a:schemeClr val="accent1"/>
                </a:solidFill>
              </a:defRPr>
            </a:lvl4pPr>
            <a:lvl5pPr>
              <a:defRPr sz="900">
                <a:solidFill>
                  <a:schemeClr val="accent1"/>
                </a:solidFill>
              </a:defRPr>
            </a:lvl5pPr>
          </a:lstStyle>
          <a:p>
            <a:pPr lvl="0"/>
            <a:fld id="{E9D1E257-498D-3542-9680-B1D2254B2817}" type="slidenum">
              <a:rPr lang="en-US" smtClean="0"/>
              <a:t>‹#›</a:t>
            </a:fld>
            <a:endParaRPr lang="en-US" dirty="0"/>
          </a:p>
        </p:txBody>
      </p:sp>
    </p:spTree>
    <p:extLst>
      <p:ext uri="{BB962C8B-B14F-4D97-AF65-F5344CB8AC3E}">
        <p14:creationId xmlns:p14="http://schemas.microsoft.com/office/powerpoint/2010/main" val="469195554"/>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Ending Slide">
    <p:spTree>
      <p:nvGrpSpPr>
        <p:cNvPr id="1" name=""/>
        <p:cNvGrpSpPr/>
        <p:nvPr/>
      </p:nvGrpSpPr>
      <p:grpSpPr>
        <a:xfrm>
          <a:off x="0" y="0"/>
          <a:ext cx="0" cy="0"/>
          <a:chOff x="0" y="0"/>
          <a:chExt cx="0" cy="0"/>
        </a:xfrm>
      </p:grpSpPr>
      <p:sp>
        <p:nvSpPr>
          <p:cNvPr id="5" name="Text Placeholder 8">
            <a:extLst>
              <a:ext uri="{FF2B5EF4-FFF2-40B4-BE49-F238E27FC236}">
                <a16:creationId xmlns:a16="http://schemas.microsoft.com/office/drawing/2014/main" id="{61357052-E6CE-0A46-867F-E6D11C8E20DE}"/>
              </a:ext>
            </a:extLst>
          </p:cNvPr>
          <p:cNvSpPr>
            <a:spLocks noGrp="1"/>
          </p:cNvSpPr>
          <p:nvPr>
            <p:ph type="body" sz="quarter" idx="14" hasCustomPrompt="1"/>
          </p:nvPr>
        </p:nvSpPr>
        <p:spPr>
          <a:xfrm>
            <a:off x="3583270" y="3690641"/>
            <a:ext cx="5025458" cy="338554"/>
          </a:xfrm>
          <a:prstGeom prst="rect">
            <a:avLst/>
          </a:prstGeom>
        </p:spPr>
        <p:txBody>
          <a:bodyPr wrap="square" anchor="t">
            <a:spAutoFit/>
          </a:bodyPr>
          <a:lstStyle>
            <a:lvl1pPr marL="0" indent="0" algn="ctr">
              <a:lnSpc>
                <a:spcPct val="100000"/>
              </a:lnSpc>
              <a:buNone/>
              <a:defRPr sz="1600" b="1">
                <a:solidFill>
                  <a:schemeClr val="accent4"/>
                </a:solidFill>
                <a:latin typeface="Bogle" panose="020B0503020203060203" pitchFamily="34" charset="77"/>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Name of presenter</a:t>
            </a:r>
          </a:p>
        </p:txBody>
      </p:sp>
      <p:sp>
        <p:nvSpPr>
          <p:cNvPr id="6" name="TextBox 5">
            <a:extLst>
              <a:ext uri="{FF2B5EF4-FFF2-40B4-BE49-F238E27FC236}">
                <a16:creationId xmlns:a16="http://schemas.microsoft.com/office/drawing/2014/main" id="{7754D75B-3313-4348-8859-1CA8C86DF5B5}"/>
              </a:ext>
            </a:extLst>
          </p:cNvPr>
          <p:cNvSpPr txBox="1"/>
          <p:nvPr userDrawn="1"/>
        </p:nvSpPr>
        <p:spPr>
          <a:xfrm>
            <a:off x="5032247" y="2820867"/>
            <a:ext cx="2127505" cy="584775"/>
          </a:xfrm>
          <a:prstGeom prst="rect">
            <a:avLst/>
          </a:prstGeom>
          <a:noFill/>
        </p:spPr>
        <p:txBody>
          <a:bodyPr wrap="none" rtlCol="0">
            <a:spAutoFit/>
          </a:bodyPr>
          <a:lstStyle/>
          <a:p>
            <a:pPr>
              <a:lnSpc>
                <a:spcPct val="100000"/>
              </a:lnSpc>
            </a:pPr>
            <a:r>
              <a:rPr lang="en-US" sz="3200" b="1" dirty="0">
                <a:solidFill>
                  <a:schemeClr val="accent4"/>
                </a:solidFill>
                <a:latin typeface="Bogle" panose="020B0503020203060203" pitchFamily="34" charset="77"/>
              </a:rPr>
              <a:t>Thank you!</a:t>
            </a:r>
          </a:p>
        </p:txBody>
      </p:sp>
      <p:sp>
        <p:nvSpPr>
          <p:cNvPr id="7" name="Text Placeholder 8">
            <a:extLst>
              <a:ext uri="{FF2B5EF4-FFF2-40B4-BE49-F238E27FC236}">
                <a16:creationId xmlns:a16="http://schemas.microsoft.com/office/drawing/2014/main" id="{94E8D8F9-D745-404E-9881-F02BA14094BF}"/>
              </a:ext>
            </a:extLst>
          </p:cNvPr>
          <p:cNvSpPr>
            <a:spLocks noGrp="1"/>
          </p:cNvSpPr>
          <p:nvPr>
            <p:ph type="body" sz="quarter" idx="15" hasCustomPrompt="1"/>
          </p:nvPr>
        </p:nvSpPr>
        <p:spPr>
          <a:xfrm>
            <a:off x="3583270" y="4018019"/>
            <a:ext cx="5025458" cy="338554"/>
          </a:xfrm>
          <a:prstGeom prst="rect">
            <a:avLst/>
          </a:prstGeom>
        </p:spPr>
        <p:txBody>
          <a:bodyPr wrap="square" anchor="t">
            <a:spAutoFit/>
          </a:bodyPr>
          <a:lstStyle>
            <a:lvl1pPr marL="0" indent="0" algn="ctr">
              <a:lnSpc>
                <a:spcPct val="100000"/>
              </a:lnSpc>
              <a:buNone/>
              <a:defRPr sz="1600" b="0">
                <a:solidFill>
                  <a:schemeClr val="accent4"/>
                </a:solidFill>
                <a:latin typeface="Bogle" panose="020B0503020203060203" pitchFamily="34" charset="77"/>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Presenter’s contact information</a:t>
            </a:r>
          </a:p>
        </p:txBody>
      </p:sp>
      <p:sp>
        <p:nvSpPr>
          <p:cNvPr id="10" name="Rectangle 9">
            <a:extLst>
              <a:ext uri="{FF2B5EF4-FFF2-40B4-BE49-F238E27FC236}">
                <a16:creationId xmlns:a16="http://schemas.microsoft.com/office/drawing/2014/main" id="{1AF99CC1-9DF1-104C-AA48-039DCB521339}"/>
              </a:ext>
            </a:extLst>
          </p:cNvPr>
          <p:cNvSpPr/>
          <p:nvPr userDrawn="1"/>
        </p:nvSpPr>
        <p:spPr>
          <a:xfrm>
            <a:off x="5276192" y="3497158"/>
            <a:ext cx="1639614" cy="45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a:p>
        </p:txBody>
      </p:sp>
    </p:spTree>
    <p:extLst>
      <p:ext uri="{BB962C8B-B14F-4D97-AF65-F5344CB8AC3E}">
        <p14:creationId xmlns:p14="http://schemas.microsoft.com/office/powerpoint/2010/main" val="1087378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1">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8004944D-CF4E-3F4C-B4CC-D77BC15C876A}"/>
              </a:ext>
            </a:extLst>
          </p:cNvPr>
          <p:cNvSpPr>
            <a:spLocks noGrp="1"/>
          </p:cNvSpPr>
          <p:nvPr>
            <p:ph type="body" sz="quarter" idx="13" hasCustomPrompt="1"/>
          </p:nvPr>
        </p:nvSpPr>
        <p:spPr>
          <a:xfrm>
            <a:off x="812832" y="630402"/>
            <a:ext cx="10434638" cy="523220"/>
          </a:xfrm>
        </p:spPr>
        <p:txBody>
          <a:bodyPr wrap="square">
            <a:spAutoFit/>
          </a:bodyPr>
          <a:lstStyle>
            <a:lvl1pPr>
              <a:lnSpc>
                <a:spcPct val="100000"/>
              </a:lnSpc>
              <a:defRPr b="1">
                <a:solidFill>
                  <a:schemeClr val="tx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Here’s a header for a content slide.</a:t>
            </a:r>
          </a:p>
        </p:txBody>
      </p:sp>
      <p:sp>
        <p:nvSpPr>
          <p:cNvPr id="11" name="Text Placeholder 10">
            <a:extLst>
              <a:ext uri="{FF2B5EF4-FFF2-40B4-BE49-F238E27FC236}">
                <a16:creationId xmlns:a16="http://schemas.microsoft.com/office/drawing/2014/main" id="{6174BFDE-54A0-134F-B2F8-D8D989E1C85E}"/>
              </a:ext>
            </a:extLst>
          </p:cNvPr>
          <p:cNvSpPr>
            <a:spLocks noGrp="1"/>
          </p:cNvSpPr>
          <p:nvPr>
            <p:ph type="body" sz="quarter" idx="14" hasCustomPrompt="1"/>
          </p:nvPr>
        </p:nvSpPr>
        <p:spPr>
          <a:xfrm>
            <a:off x="812832" y="1529583"/>
            <a:ext cx="10439400" cy="4148164"/>
          </a:xfrm>
        </p:spPr>
        <p:txBody>
          <a:bodyPr wrap="square">
            <a:noAutofit/>
          </a:bodyPr>
          <a:lstStyle>
            <a:lvl1pPr marL="0" indent="0">
              <a:lnSpc>
                <a:spcPct val="100000"/>
              </a:lnSpc>
              <a:buFont typeface="Arial" panose="020B0604020202020204" pitchFamily="34" charset="0"/>
              <a:buNone/>
              <a:defRPr sz="2000">
                <a:solidFill>
                  <a:srgbClr val="000000"/>
                </a:solidFill>
              </a:defRPr>
            </a:lvl1pPr>
            <a:lvl2pPr>
              <a:defRPr sz="2000">
                <a:solidFill>
                  <a:srgbClr val="000000"/>
                </a:solidFill>
              </a:defRPr>
            </a:lvl2pPr>
            <a:lvl3pPr>
              <a:defRPr sz="1800">
                <a:solidFill>
                  <a:srgbClr val="000000"/>
                </a:solidFill>
              </a:defRPr>
            </a:lvl3pPr>
            <a:lvl4pPr>
              <a:defRPr sz="1600">
                <a:solidFill>
                  <a:srgbClr val="000000"/>
                </a:solidFill>
              </a:defRPr>
            </a:lvl4pPr>
            <a:lvl5pPr>
              <a:defRPr sz="1600">
                <a:solidFill>
                  <a:srgbClr val="000000"/>
                </a:solidFill>
              </a:defRPr>
            </a:lvl5pPr>
          </a:lstStyle>
          <a:p>
            <a:pPr lvl="0"/>
            <a:r>
              <a:rPr lang="en-US" dirty="0"/>
              <a:t>Here is where you can add your content.</a:t>
            </a:r>
          </a:p>
        </p:txBody>
      </p:sp>
      <p:pic>
        <p:nvPicPr>
          <p:cNvPr id="10" name="Picture 9" descr="A picture containing earbud&#10;&#10;Description automatically generated">
            <a:extLst>
              <a:ext uri="{FF2B5EF4-FFF2-40B4-BE49-F238E27FC236}">
                <a16:creationId xmlns:a16="http://schemas.microsoft.com/office/drawing/2014/main" id="{AF6AD457-4CED-EF4A-B65D-63467D6CFF6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1540" y="6454665"/>
            <a:ext cx="147680" cy="161592"/>
          </a:xfrm>
          <a:prstGeom prst="rect">
            <a:avLst/>
          </a:prstGeom>
        </p:spPr>
      </p:pic>
      <p:sp>
        <p:nvSpPr>
          <p:cNvPr id="15" name="Text Placeholder 8">
            <a:extLst>
              <a:ext uri="{FF2B5EF4-FFF2-40B4-BE49-F238E27FC236}">
                <a16:creationId xmlns:a16="http://schemas.microsoft.com/office/drawing/2014/main" id="{705EC892-7790-AC4F-8C01-83B0E8D1B7AA}"/>
              </a:ext>
            </a:extLst>
          </p:cNvPr>
          <p:cNvSpPr>
            <a:spLocks noGrp="1"/>
          </p:cNvSpPr>
          <p:nvPr>
            <p:ph type="body" sz="quarter" idx="16" hasCustomPrompt="1"/>
          </p:nvPr>
        </p:nvSpPr>
        <p:spPr>
          <a:xfrm>
            <a:off x="8197259" y="6447263"/>
            <a:ext cx="3178068" cy="223138"/>
          </a:xfrm>
        </p:spPr>
        <p:txBody>
          <a:bodyPr wrap="square" anchor="ctr">
            <a:spAutoFit/>
          </a:bodyPr>
          <a:lstStyle>
            <a:lvl1pPr algn="r">
              <a:lnSpc>
                <a:spcPct val="100000"/>
              </a:lnSpc>
              <a:defRPr sz="850">
                <a:solidFill>
                  <a:schemeClr val="bg2">
                    <a:lumMod val="90000"/>
                  </a:schemeClr>
                </a:solidFill>
              </a:defRPr>
            </a:lvl1pPr>
            <a:lvl2pPr>
              <a:defRPr sz="1050">
                <a:solidFill>
                  <a:schemeClr val="accent1"/>
                </a:solidFill>
              </a:defRPr>
            </a:lvl2pPr>
            <a:lvl3pPr>
              <a:defRPr sz="1000">
                <a:solidFill>
                  <a:schemeClr val="accent1"/>
                </a:solidFill>
              </a:defRPr>
            </a:lvl3pPr>
            <a:lvl4pPr>
              <a:defRPr sz="900">
                <a:solidFill>
                  <a:schemeClr val="accent1"/>
                </a:solidFill>
              </a:defRPr>
            </a:lvl4pPr>
            <a:lvl5pPr>
              <a:defRPr sz="900">
                <a:solidFill>
                  <a:schemeClr val="accent1"/>
                </a:solidFill>
              </a:defRPr>
            </a:lvl5pPr>
          </a:lstStyle>
          <a:p>
            <a:pPr lvl="0"/>
            <a:fld id="{E9D1E257-498D-3542-9680-B1D2254B2817}" type="slidenum">
              <a:rPr lang="en-US" smtClean="0"/>
              <a:t>‹#›</a:t>
            </a:fld>
            <a:endParaRPr lang="en-US" dirty="0"/>
          </a:p>
        </p:txBody>
      </p:sp>
      <p:sp>
        <p:nvSpPr>
          <p:cNvPr id="7" name="Rectangle 6">
            <a:extLst>
              <a:ext uri="{FF2B5EF4-FFF2-40B4-BE49-F238E27FC236}">
                <a16:creationId xmlns:a16="http://schemas.microsoft.com/office/drawing/2014/main" id="{EF3E9B14-6BAB-D549-824E-2C3D928B7244}"/>
              </a:ext>
            </a:extLst>
          </p:cNvPr>
          <p:cNvSpPr/>
          <p:nvPr userDrawn="1"/>
        </p:nvSpPr>
        <p:spPr>
          <a:xfrm>
            <a:off x="914400" y="1121306"/>
            <a:ext cx="1639614" cy="45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a:p>
        </p:txBody>
      </p:sp>
    </p:spTree>
    <p:extLst>
      <p:ext uri="{BB962C8B-B14F-4D97-AF65-F5344CB8AC3E}">
        <p14:creationId xmlns:p14="http://schemas.microsoft.com/office/powerpoint/2010/main" val="4247668145"/>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2">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8004944D-CF4E-3F4C-B4CC-D77BC15C876A}"/>
              </a:ext>
            </a:extLst>
          </p:cNvPr>
          <p:cNvSpPr>
            <a:spLocks noGrp="1"/>
          </p:cNvSpPr>
          <p:nvPr>
            <p:ph type="body" sz="quarter" idx="13" hasCustomPrompt="1"/>
          </p:nvPr>
        </p:nvSpPr>
        <p:spPr>
          <a:xfrm>
            <a:off x="808070" y="564142"/>
            <a:ext cx="10434638" cy="954107"/>
          </a:xfrm>
        </p:spPr>
        <p:txBody>
          <a:bodyPr wrap="square">
            <a:spAutoFit/>
          </a:bodyPr>
          <a:lstStyle>
            <a:lvl1pPr>
              <a:lnSpc>
                <a:spcPct val="100000"/>
              </a:lnSpc>
              <a:spcBef>
                <a:spcPts val="0"/>
              </a:spcBef>
              <a:defRPr b="1">
                <a:solidFill>
                  <a:schemeClr val="tx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Here’s an extended, two-line header </a:t>
            </a:r>
            <a:br>
              <a:rPr lang="en-US" dirty="0"/>
            </a:br>
            <a:r>
              <a:rPr lang="en-US" dirty="0"/>
              <a:t>for a content slide.</a:t>
            </a:r>
          </a:p>
        </p:txBody>
      </p:sp>
      <p:sp>
        <p:nvSpPr>
          <p:cNvPr id="11" name="Text Placeholder 10">
            <a:extLst>
              <a:ext uri="{FF2B5EF4-FFF2-40B4-BE49-F238E27FC236}">
                <a16:creationId xmlns:a16="http://schemas.microsoft.com/office/drawing/2014/main" id="{6174BFDE-54A0-134F-B2F8-D8D989E1C85E}"/>
              </a:ext>
            </a:extLst>
          </p:cNvPr>
          <p:cNvSpPr>
            <a:spLocks noGrp="1"/>
          </p:cNvSpPr>
          <p:nvPr>
            <p:ph type="body" sz="quarter" idx="14" hasCustomPrompt="1"/>
          </p:nvPr>
        </p:nvSpPr>
        <p:spPr>
          <a:xfrm>
            <a:off x="813941" y="1847002"/>
            <a:ext cx="10439400" cy="4147398"/>
          </a:xfrm>
        </p:spPr>
        <p:txBody>
          <a:bodyPr wrap="square">
            <a:noAutofit/>
          </a:bodyPr>
          <a:lstStyle>
            <a:lvl1pPr marL="0" indent="0">
              <a:lnSpc>
                <a:spcPct val="100000"/>
              </a:lnSpc>
              <a:buFont typeface="Arial" panose="020B0604020202020204" pitchFamily="34" charset="0"/>
              <a:buNone/>
              <a:defRPr sz="2000">
                <a:solidFill>
                  <a:srgbClr val="000000"/>
                </a:solidFill>
              </a:defRPr>
            </a:lvl1pPr>
            <a:lvl2pPr>
              <a:defRPr sz="2000">
                <a:solidFill>
                  <a:srgbClr val="000000"/>
                </a:solidFill>
              </a:defRPr>
            </a:lvl2pPr>
            <a:lvl3pPr>
              <a:defRPr sz="1800">
                <a:solidFill>
                  <a:srgbClr val="000000"/>
                </a:solidFill>
              </a:defRPr>
            </a:lvl3pPr>
            <a:lvl4pPr>
              <a:defRPr sz="1600">
                <a:solidFill>
                  <a:srgbClr val="000000"/>
                </a:solidFill>
              </a:defRPr>
            </a:lvl4pPr>
            <a:lvl5pPr>
              <a:defRPr sz="1600">
                <a:solidFill>
                  <a:srgbClr val="000000"/>
                </a:solidFill>
              </a:defRPr>
            </a:lvl5pPr>
          </a:lstStyle>
          <a:p>
            <a:pPr lvl="0"/>
            <a:r>
              <a:rPr lang="en-US" dirty="0"/>
              <a:t>Here is where you can add your content.</a:t>
            </a:r>
          </a:p>
        </p:txBody>
      </p:sp>
      <p:sp>
        <p:nvSpPr>
          <p:cNvPr id="13" name="Rectangle 12">
            <a:extLst>
              <a:ext uri="{FF2B5EF4-FFF2-40B4-BE49-F238E27FC236}">
                <a16:creationId xmlns:a16="http://schemas.microsoft.com/office/drawing/2014/main" id="{C4E87EE0-7009-B94A-86E7-910ADF985466}"/>
              </a:ext>
            </a:extLst>
          </p:cNvPr>
          <p:cNvSpPr/>
          <p:nvPr userDrawn="1"/>
        </p:nvSpPr>
        <p:spPr>
          <a:xfrm>
            <a:off x="914400" y="1521020"/>
            <a:ext cx="1639614" cy="45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a:p>
        </p:txBody>
      </p:sp>
      <p:pic>
        <p:nvPicPr>
          <p:cNvPr id="8" name="Picture 7" descr="A picture containing earbud&#10;&#10;Description automatically generated">
            <a:extLst>
              <a:ext uri="{FF2B5EF4-FFF2-40B4-BE49-F238E27FC236}">
                <a16:creationId xmlns:a16="http://schemas.microsoft.com/office/drawing/2014/main" id="{ED38660B-4B64-1748-94A7-31B136D7E35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1540" y="6454665"/>
            <a:ext cx="147680" cy="161592"/>
          </a:xfrm>
          <a:prstGeom prst="rect">
            <a:avLst/>
          </a:prstGeom>
        </p:spPr>
      </p:pic>
      <p:sp>
        <p:nvSpPr>
          <p:cNvPr id="12" name="Text Placeholder 8">
            <a:extLst>
              <a:ext uri="{FF2B5EF4-FFF2-40B4-BE49-F238E27FC236}">
                <a16:creationId xmlns:a16="http://schemas.microsoft.com/office/drawing/2014/main" id="{B9D19ADB-B1F6-F74B-AF32-8135C2683191}"/>
              </a:ext>
            </a:extLst>
          </p:cNvPr>
          <p:cNvSpPr>
            <a:spLocks noGrp="1"/>
          </p:cNvSpPr>
          <p:nvPr>
            <p:ph type="body" sz="quarter" idx="16" hasCustomPrompt="1"/>
          </p:nvPr>
        </p:nvSpPr>
        <p:spPr>
          <a:xfrm>
            <a:off x="8197259" y="6447263"/>
            <a:ext cx="3178068" cy="223138"/>
          </a:xfrm>
        </p:spPr>
        <p:txBody>
          <a:bodyPr wrap="square" anchor="ctr">
            <a:spAutoFit/>
          </a:bodyPr>
          <a:lstStyle>
            <a:lvl1pPr algn="r">
              <a:lnSpc>
                <a:spcPct val="100000"/>
              </a:lnSpc>
              <a:defRPr sz="850">
                <a:solidFill>
                  <a:schemeClr val="bg2">
                    <a:lumMod val="90000"/>
                  </a:schemeClr>
                </a:solidFill>
              </a:defRPr>
            </a:lvl1pPr>
            <a:lvl2pPr>
              <a:defRPr sz="1050">
                <a:solidFill>
                  <a:schemeClr val="accent1"/>
                </a:solidFill>
              </a:defRPr>
            </a:lvl2pPr>
            <a:lvl3pPr>
              <a:defRPr sz="1000">
                <a:solidFill>
                  <a:schemeClr val="accent1"/>
                </a:solidFill>
              </a:defRPr>
            </a:lvl3pPr>
            <a:lvl4pPr>
              <a:defRPr sz="900">
                <a:solidFill>
                  <a:schemeClr val="accent1"/>
                </a:solidFill>
              </a:defRPr>
            </a:lvl4pPr>
            <a:lvl5pPr>
              <a:defRPr sz="900">
                <a:solidFill>
                  <a:schemeClr val="accent1"/>
                </a:solidFill>
              </a:defRPr>
            </a:lvl5pPr>
          </a:lstStyle>
          <a:p>
            <a:pPr lvl="0"/>
            <a:fld id="{E9D1E257-498D-3542-9680-B1D2254B2817}" type="slidenum">
              <a:rPr lang="en-US" smtClean="0"/>
              <a:t>‹#›</a:t>
            </a:fld>
            <a:endParaRPr lang="en-US" dirty="0"/>
          </a:p>
        </p:txBody>
      </p:sp>
    </p:spTree>
    <p:extLst>
      <p:ext uri="{BB962C8B-B14F-4D97-AF65-F5344CB8AC3E}">
        <p14:creationId xmlns:p14="http://schemas.microsoft.com/office/powerpoint/2010/main" val="301015078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lit Scree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953C708-1AE9-8C45-891F-E12681F580F7}"/>
              </a:ext>
            </a:extLst>
          </p:cNvPr>
          <p:cNvSpPr/>
          <p:nvPr userDrawn="1"/>
        </p:nvSpPr>
        <p:spPr>
          <a:xfrm>
            <a:off x="6096000" y="0"/>
            <a:ext cx="6096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a:p>
        </p:txBody>
      </p:sp>
      <p:sp>
        <p:nvSpPr>
          <p:cNvPr id="9" name="Text Placeholder 8">
            <a:extLst>
              <a:ext uri="{FF2B5EF4-FFF2-40B4-BE49-F238E27FC236}">
                <a16:creationId xmlns:a16="http://schemas.microsoft.com/office/drawing/2014/main" id="{8004944D-CF4E-3F4C-B4CC-D77BC15C876A}"/>
              </a:ext>
            </a:extLst>
          </p:cNvPr>
          <p:cNvSpPr>
            <a:spLocks noGrp="1"/>
          </p:cNvSpPr>
          <p:nvPr>
            <p:ph type="body" sz="quarter" idx="13" hasCustomPrompt="1"/>
          </p:nvPr>
        </p:nvSpPr>
        <p:spPr>
          <a:xfrm>
            <a:off x="808203" y="564142"/>
            <a:ext cx="3873500" cy="954107"/>
          </a:xfrm>
        </p:spPr>
        <p:txBody>
          <a:bodyPr>
            <a:spAutoFit/>
          </a:bodyPr>
          <a:lstStyle>
            <a:lvl1pPr>
              <a:lnSpc>
                <a:spcPct val="100000"/>
              </a:lnSpc>
              <a:spcBef>
                <a:spcPts val="0"/>
              </a:spcBef>
              <a:defRPr b="1">
                <a:solidFill>
                  <a:schemeClr val="tx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Here’s a header for a split screen slide.</a:t>
            </a:r>
          </a:p>
        </p:txBody>
      </p:sp>
      <p:sp>
        <p:nvSpPr>
          <p:cNvPr id="11" name="Text Placeholder 10">
            <a:extLst>
              <a:ext uri="{FF2B5EF4-FFF2-40B4-BE49-F238E27FC236}">
                <a16:creationId xmlns:a16="http://schemas.microsoft.com/office/drawing/2014/main" id="{6174BFDE-54A0-134F-B2F8-D8D989E1C85E}"/>
              </a:ext>
            </a:extLst>
          </p:cNvPr>
          <p:cNvSpPr>
            <a:spLocks noGrp="1"/>
          </p:cNvSpPr>
          <p:nvPr>
            <p:ph type="body" sz="quarter" idx="14" hasCustomPrompt="1"/>
          </p:nvPr>
        </p:nvSpPr>
        <p:spPr>
          <a:xfrm>
            <a:off x="824705" y="2097088"/>
            <a:ext cx="4083269" cy="3105150"/>
          </a:xfrm>
        </p:spPr>
        <p:txBody>
          <a:bodyPr>
            <a:normAutofit/>
          </a:bodyPr>
          <a:lstStyle>
            <a:lvl1pPr>
              <a:lnSpc>
                <a:spcPct val="100000"/>
              </a:lnSpc>
              <a:defRPr sz="2000">
                <a:solidFill>
                  <a:srgbClr val="000000"/>
                </a:solidFill>
              </a:defRPr>
            </a:lvl1pPr>
            <a:lvl2pPr>
              <a:defRPr sz="2000">
                <a:solidFill>
                  <a:srgbClr val="000000"/>
                </a:solidFill>
              </a:defRPr>
            </a:lvl2pPr>
            <a:lvl3pPr>
              <a:defRPr sz="1800">
                <a:solidFill>
                  <a:srgbClr val="000000"/>
                </a:solidFill>
              </a:defRPr>
            </a:lvl3pPr>
            <a:lvl4pPr>
              <a:defRPr sz="1600">
                <a:solidFill>
                  <a:srgbClr val="000000"/>
                </a:solidFill>
              </a:defRPr>
            </a:lvl4pPr>
            <a:lvl5pPr>
              <a:defRPr sz="1600">
                <a:solidFill>
                  <a:srgbClr val="000000"/>
                </a:solidFill>
              </a:defRPr>
            </a:lvl5pPr>
          </a:lstStyle>
          <a:p>
            <a:pPr lvl="0"/>
            <a:r>
              <a:rPr lang="en-US" dirty="0"/>
              <a:t>Here’s where you can add content to your split screen slide. Sometimes, it is helpful to divide information this way. It allows the reader to properly see two separate thoughts.</a:t>
            </a:r>
          </a:p>
        </p:txBody>
      </p:sp>
      <p:sp>
        <p:nvSpPr>
          <p:cNvPr id="12" name="Text Placeholder 10">
            <a:extLst>
              <a:ext uri="{FF2B5EF4-FFF2-40B4-BE49-F238E27FC236}">
                <a16:creationId xmlns:a16="http://schemas.microsoft.com/office/drawing/2014/main" id="{8A602809-79E9-2B48-AF5A-6934B12FA027}"/>
              </a:ext>
            </a:extLst>
          </p:cNvPr>
          <p:cNvSpPr>
            <a:spLocks noGrp="1"/>
          </p:cNvSpPr>
          <p:nvPr>
            <p:ph type="body" sz="quarter" idx="15" hasCustomPrompt="1"/>
          </p:nvPr>
        </p:nvSpPr>
        <p:spPr>
          <a:xfrm>
            <a:off x="7102365" y="2097088"/>
            <a:ext cx="4083269" cy="3105150"/>
          </a:xfrm>
        </p:spPr>
        <p:txBody>
          <a:bodyPr>
            <a:normAutofit/>
          </a:bodyPr>
          <a:lstStyle>
            <a:lvl1pPr>
              <a:lnSpc>
                <a:spcPct val="100000"/>
              </a:lnSpc>
              <a:defRPr sz="2000">
                <a:solidFill>
                  <a:schemeClr val="accent4"/>
                </a:solidFill>
              </a:defRPr>
            </a:lvl1pPr>
            <a:lvl2pPr>
              <a:defRPr sz="2000">
                <a:solidFill>
                  <a:srgbClr val="000000"/>
                </a:solidFill>
              </a:defRPr>
            </a:lvl2pPr>
            <a:lvl3pPr>
              <a:defRPr sz="1800">
                <a:solidFill>
                  <a:srgbClr val="000000"/>
                </a:solidFill>
              </a:defRPr>
            </a:lvl3pPr>
            <a:lvl4pPr>
              <a:defRPr sz="1600">
                <a:solidFill>
                  <a:srgbClr val="000000"/>
                </a:solidFill>
              </a:defRPr>
            </a:lvl4pPr>
            <a:lvl5pPr>
              <a:defRPr sz="1600">
                <a:solidFill>
                  <a:srgbClr val="000000"/>
                </a:solidFill>
              </a:defRPr>
            </a:lvl5pPr>
          </a:lstStyle>
          <a:p>
            <a:pPr lvl="0"/>
            <a:r>
              <a:rPr lang="en-US" dirty="0"/>
              <a:t>Here’s where you can add content to your split screen slide. Sometimes, it is helpful to divide information this way. It allows the reader to properly see two separate thoughts.</a:t>
            </a:r>
          </a:p>
        </p:txBody>
      </p:sp>
      <p:sp>
        <p:nvSpPr>
          <p:cNvPr id="13" name="Rectangle 12">
            <a:extLst>
              <a:ext uri="{FF2B5EF4-FFF2-40B4-BE49-F238E27FC236}">
                <a16:creationId xmlns:a16="http://schemas.microsoft.com/office/drawing/2014/main" id="{C4E87EE0-7009-B94A-86E7-910ADF985466}"/>
              </a:ext>
            </a:extLst>
          </p:cNvPr>
          <p:cNvSpPr/>
          <p:nvPr userDrawn="1"/>
        </p:nvSpPr>
        <p:spPr>
          <a:xfrm>
            <a:off x="914400" y="1530182"/>
            <a:ext cx="1639614" cy="45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a:p>
        </p:txBody>
      </p:sp>
      <p:pic>
        <p:nvPicPr>
          <p:cNvPr id="14" name="Picture 13" descr="A picture containing earbud&#10;&#10;Description automatically generated">
            <a:extLst>
              <a:ext uri="{FF2B5EF4-FFF2-40B4-BE49-F238E27FC236}">
                <a16:creationId xmlns:a16="http://schemas.microsoft.com/office/drawing/2014/main" id="{8DB9FBA3-A84E-2C44-8A49-1CFCE440323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1540" y="6454665"/>
            <a:ext cx="147680" cy="161592"/>
          </a:xfrm>
          <a:prstGeom prst="rect">
            <a:avLst/>
          </a:prstGeom>
        </p:spPr>
      </p:pic>
      <p:sp>
        <p:nvSpPr>
          <p:cNvPr id="16" name="Text Placeholder 8">
            <a:extLst>
              <a:ext uri="{FF2B5EF4-FFF2-40B4-BE49-F238E27FC236}">
                <a16:creationId xmlns:a16="http://schemas.microsoft.com/office/drawing/2014/main" id="{C0C42F7A-8475-BC4B-AF86-6ECDD3FA8A09}"/>
              </a:ext>
            </a:extLst>
          </p:cNvPr>
          <p:cNvSpPr>
            <a:spLocks noGrp="1"/>
          </p:cNvSpPr>
          <p:nvPr>
            <p:ph type="body" sz="quarter" idx="17" hasCustomPrompt="1"/>
          </p:nvPr>
        </p:nvSpPr>
        <p:spPr>
          <a:xfrm>
            <a:off x="8197259" y="6447263"/>
            <a:ext cx="3178068" cy="223138"/>
          </a:xfrm>
        </p:spPr>
        <p:txBody>
          <a:bodyPr wrap="square" anchor="ctr">
            <a:spAutoFit/>
          </a:bodyPr>
          <a:lstStyle>
            <a:lvl1pPr algn="r">
              <a:lnSpc>
                <a:spcPct val="100000"/>
              </a:lnSpc>
              <a:defRPr sz="850">
                <a:solidFill>
                  <a:schemeClr val="accent4"/>
                </a:solidFill>
              </a:defRPr>
            </a:lvl1pPr>
            <a:lvl2pPr>
              <a:defRPr sz="1050">
                <a:solidFill>
                  <a:schemeClr val="accent1"/>
                </a:solidFill>
              </a:defRPr>
            </a:lvl2pPr>
            <a:lvl3pPr>
              <a:defRPr sz="1000">
                <a:solidFill>
                  <a:schemeClr val="accent1"/>
                </a:solidFill>
              </a:defRPr>
            </a:lvl3pPr>
            <a:lvl4pPr>
              <a:defRPr sz="900">
                <a:solidFill>
                  <a:schemeClr val="accent1"/>
                </a:solidFill>
              </a:defRPr>
            </a:lvl4pPr>
            <a:lvl5pPr>
              <a:defRPr sz="900">
                <a:solidFill>
                  <a:schemeClr val="accent1"/>
                </a:solidFill>
              </a:defRPr>
            </a:lvl5pPr>
          </a:lstStyle>
          <a:p>
            <a:pPr lvl="0"/>
            <a:fld id="{E9D1E257-498D-3542-9680-B1D2254B2817}" type="slidenum">
              <a:rPr lang="en-US" smtClean="0"/>
              <a:t>‹#›</a:t>
            </a:fld>
            <a:endParaRPr lang="en-US" dirty="0"/>
          </a:p>
        </p:txBody>
      </p:sp>
    </p:spTree>
    <p:extLst>
      <p:ext uri="{BB962C8B-B14F-4D97-AF65-F5344CB8AC3E}">
        <p14:creationId xmlns:p14="http://schemas.microsoft.com/office/powerpoint/2010/main" val="428190786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50/50 Photo">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151F7B2-8FC7-4846-8E23-9F74AB25CA48}"/>
              </a:ext>
            </a:extLst>
          </p:cNvPr>
          <p:cNvSpPr>
            <a:spLocks noGrp="1"/>
          </p:cNvSpPr>
          <p:nvPr>
            <p:ph type="pic" sz="quarter" idx="15" hasCustomPrompt="1"/>
          </p:nvPr>
        </p:nvSpPr>
        <p:spPr>
          <a:xfrm>
            <a:off x="6096000" y="0"/>
            <a:ext cx="6096000" cy="6858000"/>
          </a:xfrm>
        </p:spPr>
        <p:txBody>
          <a:bodyPr anchor="ctr">
            <a:normAutofit/>
          </a:bodyPr>
          <a:lstStyle>
            <a:lvl1pPr algn="ctr">
              <a:lnSpc>
                <a:spcPct val="100000"/>
              </a:lnSpc>
              <a:defRPr sz="2000">
                <a:solidFill>
                  <a:srgbClr val="000000"/>
                </a:solidFill>
              </a:defRPr>
            </a:lvl1pPr>
          </a:lstStyle>
          <a:p>
            <a:r>
              <a:rPr lang="en-US" dirty="0"/>
              <a:t>Insert picture here.</a:t>
            </a:r>
          </a:p>
        </p:txBody>
      </p:sp>
      <p:sp>
        <p:nvSpPr>
          <p:cNvPr id="13" name="Rectangle 12">
            <a:extLst>
              <a:ext uri="{FF2B5EF4-FFF2-40B4-BE49-F238E27FC236}">
                <a16:creationId xmlns:a16="http://schemas.microsoft.com/office/drawing/2014/main" id="{DF0DCB39-ADF8-4B4F-9FA0-BB92C023D4E6}"/>
              </a:ext>
            </a:extLst>
          </p:cNvPr>
          <p:cNvSpPr/>
          <p:nvPr userDrawn="1"/>
        </p:nvSpPr>
        <p:spPr>
          <a:xfrm>
            <a:off x="914400" y="1530182"/>
            <a:ext cx="1639614" cy="45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a:p>
        </p:txBody>
      </p:sp>
      <p:pic>
        <p:nvPicPr>
          <p:cNvPr id="14" name="Picture 13" descr="A picture containing earbud&#10;&#10;Description automatically generated">
            <a:extLst>
              <a:ext uri="{FF2B5EF4-FFF2-40B4-BE49-F238E27FC236}">
                <a16:creationId xmlns:a16="http://schemas.microsoft.com/office/drawing/2014/main" id="{38C8B613-F801-EC40-8D77-0460191F894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1540" y="6454665"/>
            <a:ext cx="147680" cy="161592"/>
          </a:xfrm>
          <a:prstGeom prst="rect">
            <a:avLst/>
          </a:prstGeom>
        </p:spPr>
      </p:pic>
      <p:sp>
        <p:nvSpPr>
          <p:cNvPr id="16" name="Text Placeholder 8">
            <a:extLst>
              <a:ext uri="{FF2B5EF4-FFF2-40B4-BE49-F238E27FC236}">
                <a16:creationId xmlns:a16="http://schemas.microsoft.com/office/drawing/2014/main" id="{CA000255-6813-F247-AFD4-C5853C289A9B}"/>
              </a:ext>
            </a:extLst>
          </p:cNvPr>
          <p:cNvSpPr>
            <a:spLocks noGrp="1"/>
          </p:cNvSpPr>
          <p:nvPr>
            <p:ph type="body" sz="quarter" idx="17" hasCustomPrompt="1"/>
          </p:nvPr>
        </p:nvSpPr>
        <p:spPr>
          <a:xfrm>
            <a:off x="8197259" y="6447263"/>
            <a:ext cx="3178068" cy="223138"/>
          </a:xfrm>
        </p:spPr>
        <p:txBody>
          <a:bodyPr wrap="square" anchor="ctr">
            <a:spAutoFit/>
          </a:bodyPr>
          <a:lstStyle>
            <a:lvl1pPr algn="r">
              <a:lnSpc>
                <a:spcPct val="100000"/>
              </a:lnSpc>
              <a:defRPr sz="850">
                <a:solidFill>
                  <a:schemeClr val="bg1"/>
                </a:solidFill>
              </a:defRPr>
            </a:lvl1pPr>
            <a:lvl2pPr>
              <a:defRPr sz="1050">
                <a:solidFill>
                  <a:schemeClr val="accent1"/>
                </a:solidFill>
              </a:defRPr>
            </a:lvl2pPr>
            <a:lvl3pPr>
              <a:defRPr sz="1000">
                <a:solidFill>
                  <a:schemeClr val="accent1"/>
                </a:solidFill>
              </a:defRPr>
            </a:lvl3pPr>
            <a:lvl4pPr>
              <a:defRPr sz="900">
                <a:solidFill>
                  <a:schemeClr val="accent1"/>
                </a:solidFill>
              </a:defRPr>
            </a:lvl4pPr>
            <a:lvl5pPr>
              <a:defRPr sz="900">
                <a:solidFill>
                  <a:schemeClr val="accent1"/>
                </a:solidFill>
              </a:defRPr>
            </a:lvl5pPr>
          </a:lstStyle>
          <a:p>
            <a:pPr lvl="0"/>
            <a:fld id="{E9D1E257-498D-3542-9680-B1D2254B2817}" type="slidenum">
              <a:rPr lang="en-US" smtClean="0"/>
              <a:t>‹#›</a:t>
            </a:fld>
            <a:endParaRPr lang="en-US" dirty="0"/>
          </a:p>
        </p:txBody>
      </p:sp>
      <p:sp>
        <p:nvSpPr>
          <p:cNvPr id="8" name="Text Placeholder 8">
            <a:extLst>
              <a:ext uri="{FF2B5EF4-FFF2-40B4-BE49-F238E27FC236}">
                <a16:creationId xmlns:a16="http://schemas.microsoft.com/office/drawing/2014/main" id="{62D8409D-BDB2-EA41-A701-6678E973D99C}"/>
              </a:ext>
            </a:extLst>
          </p:cNvPr>
          <p:cNvSpPr>
            <a:spLocks noGrp="1"/>
          </p:cNvSpPr>
          <p:nvPr>
            <p:ph type="body" sz="quarter" idx="18" hasCustomPrompt="1"/>
          </p:nvPr>
        </p:nvSpPr>
        <p:spPr>
          <a:xfrm>
            <a:off x="818836" y="564142"/>
            <a:ext cx="3873500" cy="954107"/>
          </a:xfrm>
        </p:spPr>
        <p:txBody>
          <a:bodyPr>
            <a:spAutoFit/>
          </a:bodyPr>
          <a:lstStyle>
            <a:lvl1pPr>
              <a:lnSpc>
                <a:spcPct val="100000"/>
              </a:lnSpc>
              <a:spcBef>
                <a:spcPts val="0"/>
              </a:spcBef>
              <a:defRPr b="1">
                <a:solidFill>
                  <a:schemeClr val="tx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Here’s a header for a split screen slide.</a:t>
            </a:r>
          </a:p>
        </p:txBody>
      </p:sp>
      <p:sp>
        <p:nvSpPr>
          <p:cNvPr id="10" name="Text Placeholder 10">
            <a:extLst>
              <a:ext uri="{FF2B5EF4-FFF2-40B4-BE49-F238E27FC236}">
                <a16:creationId xmlns:a16="http://schemas.microsoft.com/office/drawing/2014/main" id="{C360A50D-7C78-CC4E-BD16-E32D0A6E0C48}"/>
              </a:ext>
            </a:extLst>
          </p:cNvPr>
          <p:cNvSpPr>
            <a:spLocks noGrp="1"/>
          </p:cNvSpPr>
          <p:nvPr>
            <p:ph type="body" sz="quarter" idx="19" hasCustomPrompt="1"/>
          </p:nvPr>
        </p:nvSpPr>
        <p:spPr>
          <a:xfrm>
            <a:off x="814072" y="2097088"/>
            <a:ext cx="4083269" cy="3105150"/>
          </a:xfrm>
        </p:spPr>
        <p:txBody>
          <a:bodyPr>
            <a:normAutofit/>
          </a:bodyPr>
          <a:lstStyle>
            <a:lvl1pPr>
              <a:lnSpc>
                <a:spcPct val="100000"/>
              </a:lnSpc>
              <a:defRPr sz="2000">
                <a:solidFill>
                  <a:srgbClr val="000000"/>
                </a:solidFill>
              </a:defRPr>
            </a:lvl1pPr>
            <a:lvl2pPr>
              <a:defRPr sz="2000">
                <a:solidFill>
                  <a:srgbClr val="000000"/>
                </a:solidFill>
              </a:defRPr>
            </a:lvl2pPr>
            <a:lvl3pPr>
              <a:defRPr sz="1800">
                <a:solidFill>
                  <a:srgbClr val="000000"/>
                </a:solidFill>
              </a:defRPr>
            </a:lvl3pPr>
            <a:lvl4pPr>
              <a:defRPr sz="1600">
                <a:solidFill>
                  <a:srgbClr val="000000"/>
                </a:solidFill>
              </a:defRPr>
            </a:lvl4pPr>
            <a:lvl5pPr>
              <a:defRPr sz="1600">
                <a:solidFill>
                  <a:srgbClr val="000000"/>
                </a:solidFill>
              </a:defRPr>
            </a:lvl5pPr>
          </a:lstStyle>
          <a:p>
            <a:pPr lvl="0"/>
            <a:r>
              <a:rPr lang="en-US" dirty="0"/>
              <a:t>Images also help to provide more context to text. It also helps to provide visual interest to the reader. </a:t>
            </a:r>
          </a:p>
        </p:txBody>
      </p:sp>
    </p:spTree>
    <p:extLst>
      <p:ext uri="{BB962C8B-B14F-4D97-AF65-F5344CB8AC3E}">
        <p14:creationId xmlns:p14="http://schemas.microsoft.com/office/powerpoint/2010/main" val="2566194860"/>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0/50 Photo (Persona)">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151F7B2-8FC7-4846-8E23-9F74AB25CA48}"/>
              </a:ext>
            </a:extLst>
          </p:cNvPr>
          <p:cNvSpPr>
            <a:spLocks noGrp="1"/>
          </p:cNvSpPr>
          <p:nvPr>
            <p:ph type="pic" sz="quarter" idx="15" hasCustomPrompt="1"/>
          </p:nvPr>
        </p:nvSpPr>
        <p:spPr>
          <a:xfrm>
            <a:off x="6096000" y="0"/>
            <a:ext cx="6096000" cy="6858000"/>
          </a:xfrm>
        </p:spPr>
        <p:txBody>
          <a:bodyPr anchor="ctr">
            <a:normAutofit/>
          </a:bodyPr>
          <a:lstStyle>
            <a:lvl1pPr algn="ctr">
              <a:lnSpc>
                <a:spcPct val="100000"/>
              </a:lnSpc>
              <a:defRPr sz="2000">
                <a:solidFill>
                  <a:srgbClr val="000000"/>
                </a:solidFill>
              </a:defRPr>
            </a:lvl1pPr>
          </a:lstStyle>
          <a:p>
            <a:r>
              <a:rPr lang="en-US" dirty="0"/>
              <a:t>Insert picture here.</a:t>
            </a:r>
          </a:p>
        </p:txBody>
      </p:sp>
      <p:sp>
        <p:nvSpPr>
          <p:cNvPr id="11" name="Text Placeholder 10">
            <a:extLst>
              <a:ext uri="{FF2B5EF4-FFF2-40B4-BE49-F238E27FC236}">
                <a16:creationId xmlns:a16="http://schemas.microsoft.com/office/drawing/2014/main" id="{6174BFDE-54A0-134F-B2F8-D8D989E1C85E}"/>
              </a:ext>
            </a:extLst>
          </p:cNvPr>
          <p:cNvSpPr>
            <a:spLocks noGrp="1"/>
          </p:cNvSpPr>
          <p:nvPr>
            <p:ph type="body" sz="quarter" idx="14" hasCustomPrompt="1"/>
          </p:nvPr>
        </p:nvSpPr>
        <p:spPr>
          <a:xfrm>
            <a:off x="803439" y="1846443"/>
            <a:ext cx="4083269" cy="1631216"/>
          </a:xfrm>
        </p:spPr>
        <p:txBody>
          <a:bodyPr>
            <a:spAutoFit/>
          </a:bodyPr>
          <a:lstStyle>
            <a:lvl1pPr>
              <a:lnSpc>
                <a:spcPct val="100000"/>
              </a:lnSpc>
              <a:spcBef>
                <a:spcPts val="800"/>
              </a:spcBef>
              <a:defRPr sz="2000">
                <a:solidFill>
                  <a:srgbClr val="000000"/>
                </a:solidFill>
              </a:defRPr>
            </a:lvl1pPr>
            <a:lvl2pPr>
              <a:defRPr sz="2000">
                <a:solidFill>
                  <a:srgbClr val="000000"/>
                </a:solidFill>
              </a:defRPr>
            </a:lvl2pPr>
            <a:lvl3pPr>
              <a:defRPr sz="1800">
                <a:solidFill>
                  <a:srgbClr val="000000"/>
                </a:solidFill>
              </a:defRPr>
            </a:lvl3pPr>
            <a:lvl4pPr>
              <a:defRPr sz="1600">
                <a:solidFill>
                  <a:srgbClr val="000000"/>
                </a:solidFill>
              </a:defRPr>
            </a:lvl4pPr>
            <a:lvl5pPr>
              <a:defRPr sz="1600">
                <a:solidFill>
                  <a:srgbClr val="000000"/>
                </a:solidFill>
              </a:defRPr>
            </a:lvl5pPr>
          </a:lstStyle>
          <a:p>
            <a:pPr lvl="0"/>
            <a:r>
              <a:rPr lang="en-US" dirty="0"/>
              <a:t>Here’s a bit of info about this particular persona. The like to save money and live better every day. </a:t>
            </a:r>
            <a:br>
              <a:rPr lang="en-US" dirty="0"/>
            </a:br>
            <a:br>
              <a:rPr lang="en-US" dirty="0"/>
            </a:br>
            <a:r>
              <a:rPr lang="en-US" dirty="0"/>
              <a:t>Here’s what they are motivated by:</a:t>
            </a:r>
          </a:p>
        </p:txBody>
      </p:sp>
      <p:pic>
        <p:nvPicPr>
          <p:cNvPr id="14" name="Picture 13" descr="A picture containing earbud&#10;&#10;Description automatically generated">
            <a:extLst>
              <a:ext uri="{FF2B5EF4-FFF2-40B4-BE49-F238E27FC236}">
                <a16:creationId xmlns:a16="http://schemas.microsoft.com/office/drawing/2014/main" id="{38C8B613-F801-EC40-8D77-0460191F894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1540" y="6454665"/>
            <a:ext cx="147680" cy="161592"/>
          </a:xfrm>
          <a:prstGeom prst="rect">
            <a:avLst/>
          </a:prstGeom>
        </p:spPr>
      </p:pic>
      <p:sp>
        <p:nvSpPr>
          <p:cNvPr id="16" name="Text Placeholder 8">
            <a:extLst>
              <a:ext uri="{FF2B5EF4-FFF2-40B4-BE49-F238E27FC236}">
                <a16:creationId xmlns:a16="http://schemas.microsoft.com/office/drawing/2014/main" id="{CA000255-6813-F247-AFD4-C5853C289A9B}"/>
              </a:ext>
            </a:extLst>
          </p:cNvPr>
          <p:cNvSpPr>
            <a:spLocks noGrp="1"/>
          </p:cNvSpPr>
          <p:nvPr>
            <p:ph type="body" sz="quarter" idx="17" hasCustomPrompt="1"/>
          </p:nvPr>
        </p:nvSpPr>
        <p:spPr>
          <a:xfrm>
            <a:off x="8197259" y="6447263"/>
            <a:ext cx="3178068" cy="223138"/>
          </a:xfrm>
        </p:spPr>
        <p:txBody>
          <a:bodyPr wrap="square" anchor="ctr">
            <a:spAutoFit/>
          </a:bodyPr>
          <a:lstStyle>
            <a:lvl1pPr algn="r">
              <a:lnSpc>
                <a:spcPct val="100000"/>
              </a:lnSpc>
              <a:defRPr sz="850">
                <a:solidFill>
                  <a:schemeClr val="bg1"/>
                </a:solidFill>
              </a:defRPr>
            </a:lvl1pPr>
            <a:lvl2pPr>
              <a:defRPr sz="1050">
                <a:solidFill>
                  <a:schemeClr val="accent1"/>
                </a:solidFill>
              </a:defRPr>
            </a:lvl2pPr>
            <a:lvl3pPr>
              <a:defRPr sz="1000">
                <a:solidFill>
                  <a:schemeClr val="accent1"/>
                </a:solidFill>
              </a:defRPr>
            </a:lvl3pPr>
            <a:lvl4pPr>
              <a:defRPr sz="900">
                <a:solidFill>
                  <a:schemeClr val="accent1"/>
                </a:solidFill>
              </a:defRPr>
            </a:lvl4pPr>
            <a:lvl5pPr>
              <a:defRPr sz="900">
                <a:solidFill>
                  <a:schemeClr val="accent1"/>
                </a:solidFill>
              </a:defRPr>
            </a:lvl5pPr>
          </a:lstStyle>
          <a:p>
            <a:pPr lvl="0"/>
            <a:fld id="{E9D1E257-498D-3542-9680-B1D2254B2817}" type="slidenum">
              <a:rPr lang="en-US" smtClean="0"/>
              <a:t>‹#›</a:t>
            </a:fld>
            <a:endParaRPr lang="en-US" dirty="0"/>
          </a:p>
        </p:txBody>
      </p:sp>
      <p:sp>
        <p:nvSpPr>
          <p:cNvPr id="8" name="Text Placeholder 8">
            <a:extLst>
              <a:ext uri="{FF2B5EF4-FFF2-40B4-BE49-F238E27FC236}">
                <a16:creationId xmlns:a16="http://schemas.microsoft.com/office/drawing/2014/main" id="{5FCDB830-4320-4245-A7DB-BD1C8328A161}"/>
              </a:ext>
            </a:extLst>
          </p:cNvPr>
          <p:cNvSpPr>
            <a:spLocks noGrp="1"/>
          </p:cNvSpPr>
          <p:nvPr>
            <p:ph type="body" sz="quarter" idx="13" hasCustomPrompt="1"/>
          </p:nvPr>
        </p:nvSpPr>
        <p:spPr>
          <a:xfrm>
            <a:off x="808201" y="630402"/>
            <a:ext cx="4652582" cy="523220"/>
          </a:xfrm>
        </p:spPr>
        <p:txBody>
          <a:bodyPr wrap="square">
            <a:spAutoFit/>
          </a:bodyPr>
          <a:lstStyle>
            <a:lvl1pPr>
              <a:lnSpc>
                <a:spcPct val="100000"/>
              </a:lnSpc>
              <a:defRPr b="1">
                <a:solidFill>
                  <a:schemeClr val="tx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Name of persona</a:t>
            </a:r>
          </a:p>
        </p:txBody>
      </p:sp>
      <p:sp>
        <p:nvSpPr>
          <p:cNvPr id="10" name="Rectangle 9">
            <a:extLst>
              <a:ext uri="{FF2B5EF4-FFF2-40B4-BE49-F238E27FC236}">
                <a16:creationId xmlns:a16="http://schemas.microsoft.com/office/drawing/2014/main" id="{42DDBE0C-2E96-AF44-9062-9CED84363096}"/>
              </a:ext>
            </a:extLst>
          </p:cNvPr>
          <p:cNvSpPr/>
          <p:nvPr userDrawn="1"/>
        </p:nvSpPr>
        <p:spPr>
          <a:xfrm>
            <a:off x="914400" y="1121306"/>
            <a:ext cx="1639614" cy="45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a:p>
        </p:txBody>
      </p:sp>
      <p:sp>
        <p:nvSpPr>
          <p:cNvPr id="12" name="Text Placeholder 10">
            <a:extLst>
              <a:ext uri="{FF2B5EF4-FFF2-40B4-BE49-F238E27FC236}">
                <a16:creationId xmlns:a16="http://schemas.microsoft.com/office/drawing/2014/main" id="{EA75A867-E400-E140-821A-3563FDC80905}"/>
              </a:ext>
            </a:extLst>
          </p:cNvPr>
          <p:cNvSpPr>
            <a:spLocks noGrp="1"/>
          </p:cNvSpPr>
          <p:nvPr>
            <p:ph type="body" sz="quarter" idx="18" hasCustomPrompt="1"/>
          </p:nvPr>
        </p:nvSpPr>
        <p:spPr>
          <a:xfrm>
            <a:off x="803439" y="1469417"/>
            <a:ext cx="4083269" cy="400110"/>
          </a:xfrm>
        </p:spPr>
        <p:txBody>
          <a:bodyPr>
            <a:spAutoFit/>
          </a:bodyPr>
          <a:lstStyle>
            <a:lvl1pPr>
              <a:lnSpc>
                <a:spcPct val="100000"/>
              </a:lnSpc>
              <a:defRPr sz="2000" b="1">
                <a:solidFill>
                  <a:srgbClr val="000000"/>
                </a:solidFill>
              </a:defRPr>
            </a:lvl1pPr>
            <a:lvl2pPr>
              <a:defRPr sz="2000">
                <a:solidFill>
                  <a:srgbClr val="000000"/>
                </a:solidFill>
              </a:defRPr>
            </a:lvl2pPr>
            <a:lvl3pPr>
              <a:defRPr sz="1800">
                <a:solidFill>
                  <a:srgbClr val="000000"/>
                </a:solidFill>
              </a:defRPr>
            </a:lvl3pPr>
            <a:lvl4pPr>
              <a:defRPr sz="1600">
                <a:solidFill>
                  <a:srgbClr val="000000"/>
                </a:solidFill>
              </a:defRPr>
            </a:lvl4pPr>
            <a:lvl5pPr>
              <a:defRPr sz="1600">
                <a:solidFill>
                  <a:srgbClr val="000000"/>
                </a:solidFill>
              </a:defRPr>
            </a:lvl5pPr>
          </a:lstStyle>
          <a:p>
            <a:pPr lvl="0"/>
            <a:r>
              <a:rPr lang="en-US" dirty="0"/>
              <a:t>BIO</a:t>
            </a:r>
          </a:p>
        </p:txBody>
      </p:sp>
    </p:spTree>
    <p:extLst>
      <p:ext uri="{BB962C8B-B14F-4D97-AF65-F5344CB8AC3E}">
        <p14:creationId xmlns:p14="http://schemas.microsoft.com/office/powerpoint/2010/main" val="412505630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 Photo">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151F7B2-8FC7-4846-8E23-9F74AB25CA48}"/>
              </a:ext>
            </a:extLst>
          </p:cNvPr>
          <p:cNvSpPr>
            <a:spLocks noGrp="1"/>
          </p:cNvSpPr>
          <p:nvPr>
            <p:ph type="pic" sz="quarter" idx="15" hasCustomPrompt="1"/>
          </p:nvPr>
        </p:nvSpPr>
        <p:spPr>
          <a:xfrm>
            <a:off x="0" y="-15766"/>
            <a:ext cx="12192000" cy="6247233"/>
          </a:xfrm>
        </p:spPr>
        <p:txBody>
          <a:bodyPr anchor="ctr">
            <a:normAutofit/>
          </a:bodyPr>
          <a:lstStyle>
            <a:lvl1pPr algn="ctr">
              <a:defRPr sz="2000">
                <a:solidFill>
                  <a:srgbClr val="000000"/>
                </a:solidFill>
              </a:defRPr>
            </a:lvl1pPr>
          </a:lstStyle>
          <a:p>
            <a:r>
              <a:rPr lang="en-US" dirty="0"/>
              <a:t>Insert picture here.</a:t>
            </a:r>
          </a:p>
        </p:txBody>
      </p:sp>
      <p:sp>
        <p:nvSpPr>
          <p:cNvPr id="9" name="Text Placeholder 8">
            <a:extLst>
              <a:ext uri="{FF2B5EF4-FFF2-40B4-BE49-F238E27FC236}">
                <a16:creationId xmlns:a16="http://schemas.microsoft.com/office/drawing/2014/main" id="{8004944D-CF4E-3F4C-B4CC-D77BC15C876A}"/>
              </a:ext>
            </a:extLst>
          </p:cNvPr>
          <p:cNvSpPr>
            <a:spLocks noGrp="1"/>
          </p:cNvSpPr>
          <p:nvPr>
            <p:ph type="body" sz="quarter" idx="13" hasCustomPrompt="1"/>
          </p:nvPr>
        </p:nvSpPr>
        <p:spPr>
          <a:xfrm>
            <a:off x="836033" y="5570837"/>
            <a:ext cx="10539293" cy="490904"/>
          </a:xfrm>
        </p:spPr>
        <p:txBody>
          <a:bodyPr wrap="square">
            <a:noAutofit/>
          </a:bodyPr>
          <a:lstStyle>
            <a:lvl1pPr>
              <a:defRPr b="1">
                <a:solidFill>
                  <a:schemeClr val="accent4">
                    <a:lumMod val="95000"/>
                  </a:schemeClr>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A picture is worth a thousand words.</a:t>
            </a:r>
          </a:p>
        </p:txBody>
      </p:sp>
      <p:pic>
        <p:nvPicPr>
          <p:cNvPr id="10" name="Picture 9" descr="A picture containing earbud&#10;&#10;Description automatically generated">
            <a:extLst>
              <a:ext uri="{FF2B5EF4-FFF2-40B4-BE49-F238E27FC236}">
                <a16:creationId xmlns:a16="http://schemas.microsoft.com/office/drawing/2014/main" id="{2EBA593A-317D-614C-98DE-0E0F3A68FB7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1540" y="6454665"/>
            <a:ext cx="147680" cy="161592"/>
          </a:xfrm>
          <a:prstGeom prst="rect">
            <a:avLst/>
          </a:prstGeom>
        </p:spPr>
      </p:pic>
      <p:sp>
        <p:nvSpPr>
          <p:cNvPr id="13" name="Text Placeholder 8">
            <a:extLst>
              <a:ext uri="{FF2B5EF4-FFF2-40B4-BE49-F238E27FC236}">
                <a16:creationId xmlns:a16="http://schemas.microsoft.com/office/drawing/2014/main" id="{F52C7D0E-AC62-C649-B9FA-34E03EC6FC9E}"/>
              </a:ext>
            </a:extLst>
          </p:cNvPr>
          <p:cNvSpPr>
            <a:spLocks noGrp="1"/>
          </p:cNvSpPr>
          <p:nvPr>
            <p:ph type="body" sz="quarter" idx="14" hasCustomPrompt="1"/>
          </p:nvPr>
        </p:nvSpPr>
        <p:spPr>
          <a:xfrm>
            <a:off x="8197259" y="6448609"/>
            <a:ext cx="3178068" cy="220445"/>
          </a:xfrm>
        </p:spPr>
        <p:txBody>
          <a:bodyPr wrap="square" anchor="ctr">
            <a:spAutoFit/>
          </a:bodyPr>
          <a:lstStyle>
            <a:lvl1pPr algn="r">
              <a:defRPr sz="850">
                <a:solidFill>
                  <a:schemeClr val="bg2">
                    <a:lumMod val="90000"/>
                  </a:schemeClr>
                </a:solidFill>
              </a:defRPr>
            </a:lvl1pPr>
            <a:lvl2pPr>
              <a:defRPr sz="1050">
                <a:solidFill>
                  <a:schemeClr val="accent1"/>
                </a:solidFill>
              </a:defRPr>
            </a:lvl2pPr>
            <a:lvl3pPr>
              <a:defRPr sz="1000">
                <a:solidFill>
                  <a:schemeClr val="accent1"/>
                </a:solidFill>
              </a:defRPr>
            </a:lvl3pPr>
            <a:lvl4pPr>
              <a:defRPr sz="900">
                <a:solidFill>
                  <a:schemeClr val="accent1"/>
                </a:solidFill>
              </a:defRPr>
            </a:lvl4pPr>
            <a:lvl5pPr>
              <a:defRPr sz="900">
                <a:solidFill>
                  <a:schemeClr val="accent1"/>
                </a:solidFill>
              </a:defRPr>
            </a:lvl5pPr>
          </a:lstStyle>
          <a:p>
            <a:pPr lvl="0"/>
            <a:fld id="{E9D1E257-498D-3542-9680-B1D2254B2817}" type="slidenum">
              <a:rPr lang="en-US" smtClean="0"/>
              <a:t>‹#›</a:t>
            </a:fld>
            <a:endParaRPr lang="en-US" dirty="0"/>
          </a:p>
        </p:txBody>
      </p:sp>
    </p:spTree>
    <p:extLst>
      <p:ext uri="{BB962C8B-B14F-4D97-AF65-F5344CB8AC3E}">
        <p14:creationId xmlns:p14="http://schemas.microsoft.com/office/powerpoint/2010/main" val="20352242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BE3C884-D88A-AC46-9416-05162D90327F}"/>
              </a:ext>
            </a:extLst>
          </p:cNvPr>
          <p:cNvSpPr>
            <a:spLocks/>
          </p:cNvSpPr>
          <p:nvPr userDrawn="1"/>
        </p:nvSpPr>
        <p:spPr>
          <a:xfrm rot="5400000">
            <a:off x="4445508" y="3406140"/>
            <a:ext cx="3383280" cy="45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a:p>
        </p:txBody>
      </p:sp>
      <p:sp>
        <p:nvSpPr>
          <p:cNvPr id="3" name="Oval 2">
            <a:extLst>
              <a:ext uri="{FF2B5EF4-FFF2-40B4-BE49-F238E27FC236}">
                <a16:creationId xmlns:a16="http://schemas.microsoft.com/office/drawing/2014/main" id="{545C6EE8-46BA-7F47-A905-DC6B8B3DCC44}"/>
              </a:ext>
            </a:extLst>
          </p:cNvPr>
          <p:cNvSpPr/>
          <p:nvPr userDrawn="1"/>
        </p:nvSpPr>
        <p:spPr>
          <a:xfrm>
            <a:off x="3012312" y="2216058"/>
            <a:ext cx="1138176" cy="11381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dirty="0"/>
          </a:p>
        </p:txBody>
      </p:sp>
      <p:sp>
        <p:nvSpPr>
          <p:cNvPr id="8" name="Text Placeholder 8">
            <a:extLst>
              <a:ext uri="{FF2B5EF4-FFF2-40B4-BE49-F238E27FC236}">
                <a16:creationId xmlns:a16="http://schemas.microsoft.com/office/drawing/2014/main" id="{0F31B9A2-0ED8-1740-BA85-992361E64622}"/>
              </a:ext>
            </a:extLst>
          </p:cNvPr>
          <p:cNvSpPr>
            <a:spLocks noGrp="1"/>
          </p:cNvSpPr>
          <p:nvPr>
            <p:ph type="body" sz="quarter" idx="13" hasCustomPrompt="1"/>
          </p:nvPr>
        </p:nvSpPr>
        <p:spPr>
          <a:xfrm>
            <a:off x="802848" y="630402"/>
            <a:ext cx="6966884" cy="523220"/>
          </a:xfrm>
        </p:spPr>
        <p:txBody>
          <a:bodyPr wrap="square">
            <a:spAutoFit/>
          </a:bodyPr>
          <a:lstStyle>
            <a:lvl1pPr>
              <a:lnSpc>
                <a:spcPct val="100000"/>
              </a:lnSpc>
              <a:spcBef>
                <a:spcPts val="0"/>
              </a:spcBef>
              <a:defRPr b="1">
                <a:solidFill>
                  <a:schemeClr val="tx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Here’s a header for a two column slide.</a:t>
            </a:r>
          </a:p>
        </p:txBody>
      </p:sp>
      <p:sp>
        <p:nvSpPr>
          <p:cNvPr id="9" name="Rectangle 8">
            <a:extLst>
              <a:ext uri="{FF2B5EF4-FFF2-40B4-BE49-F238E27FC236}">
                <a16:creationId xmlns:a16="http://schemas.microsoft.com/office/drawing/2014/main" id="{E47C8195-A7E0-EA49-BAF0-74E0ED8B5421}"/>
              </a:ext>
            </a:extLst>
          </p:cNvPr>
          <p:cNvSpPr/>
          <p:nvPr userDrawn="1"/>
        </p:nvSpPr>
        <p:spPr>
          <a:xfrm>
            <a:off x="914400" y="1121306"/>
            <a:ext cx="1639614" cy="45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a:p>
        </p:txBody>
      </p:sp>
      <p:sp>
        <p:nvSpPr>
          <p:cNvPr id="13" name="Text Placeholder 12">
            <a:extLst>
              <a:ext uri="{FF2B5EF4-FFF2-40B4-BE49-F238E27FC236}">
                <a16:creationId xmlns:a16="http://schemas.microsoft.com/office/drawing/2014/main" id="{C651BD4D-DE78-A645-8F02-B333816C91C5}"/>
              </a:ext>
            </a:extLst>
          </p:cNvPr>
          <p:cNvSpPr>
            <a:spLocks noGrp="1"/>
          </p:cNvSpPr>
          <p:nvPr>
            <p:ph type="body" sz="quarter" idx="15" hasCustomPrompt="1"/>
          </p:nvPr>
        </p:nvSpPr>
        <p:spPr>
          <a:xfrm>
            <a:off x="2383631" y="3568535"/>
            <a:ext cx="2395537" cy="466725"/>
          </a:xfrm>
        </p:spPr>
        <p:txBody>
          <a:bodyPr>
            <a:normAutofit/>
          </a:bodyPr>
          <a:lstStyle>
            <a:lvl1pPr algn="ctr">
              <a:lnSpc>
                <a:spcPct val="100000"/>
              </a:lnSpc>
              <a:spcBef>
                <a:spcPts val="0"/>
              </a:spcBef>
              <a:defRPr sz="2000" b="1">
                <a:solidFill>
                  <a:schemeClr val="tx1"/>
                </a:solidFill>
              </a:defRPr>
            </a:lvl1pPr>
          </a:lstStyle>
          <a:p>
            <a:pPr lvl="0"/>
            <a:r>
              <a:rPr lang="en-US" dirty="0"/>
              <a:t>A short subhead 1</a:t>
            </a:r>
          </a:p>
        </p:txBody>
      </p:sp>
      <p:sp>
        <p:nvSpPr>
          <p:cNvPr id="14" name="Text Placeholder 12">
            <a:extLst>
              <a:ext uri="{FF2B5EF4-FFF2-40B4-BE49-F238E27FC236}">
                <a16:creationId xmlns:a16="http://schemas.microsoft.com/office/drawing/2014/main" id="{4ADEF1B8-DCB5-D941-845E-4A51B0FC8DD4}"/>
              </a:ext>
            </a:extLst>
          </p:cNvPr>
          <p:cNvSpPr>
            <a:spLocks noGrp="1"/>
          </p:cNvSpPr>
          <p:nvPr>
            <p:ph type="body" sz="quarter" idx="16" hasCustomPrompt="1"/>
          </p:nvPr>
        </p:nvSpPr>
        <p:spPr>
          <a:xfrm>
            <a:off x="2383631" y="4120328"/>
            <a:ext cx="2395537" cy="584775"/>
          </a:xfrm>
        </p:spPr>
        <p:txBody>
          <a:bodyPr>
            <a:spAutoFit/>
          </a:bodyPr>
          <a:lstStyle>
            <a:lvl1pPr algn="ctr">
              <a:lnSpc>
                <a:spcPct val="100000"/>
              </a:lnSpc>
              <a:spcBef>
                <a:spcPts val="0"/>
              </a:spcBef>
              <a:defRPr sz="1600" b="0">
                <a:solidFill>
                  <a:srgbClr val="000000"/>
                </a:solidFill>
              </a:defRPr>
            </a:lvl1pPr>
          </a:lstStyle>
          <a:p>
            <a:pPr lvl="0"/>
            <a:r>
              <a:rPr lang="en-US" dirty="0"/>
              <a:t>Supporting copy </a:t>
            </a:r>
            <a:br>
              <a:rPr lang="en-US" dirty="0"/>
            </a:br>
            <a:r>
              <a:rPr lang="en-US" dirty="0"/>
              <a:t>can live here.</a:t>
            </a:r>
          </a:p>
        </p:txBody>
      </p:sp>
      <p:sp>
        <p:nvSpPr>
          <p:cNvPr id="15" name="Oval 14">
            <a:extLst>
              <a:ext uri="{FF2B5EF4-FFF2-40B4-BE49-F238E27FC236}">
                <a16:creationId xmlns:a16="http://schemas.microsoft.com/office/drawing/2014/main" id="{641C71F0-AE7D-AC40-939C-AD0CCFECD6EA}"/>
              </a:ext>
            </a:extLst>
          </p:cNvPr>
          <p:cNvSpPr/>
          <p:nvPr userDrawn="1"/>
        </p:nvSpPr>
        <p:spPr>
          <a:xfrm>
            <a:off x="8041512" y="2216058"/>
            <a:ext cx="1138176" cy="11381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dirty="0"/>
          </a:p>
        </p:txBody>
      </p:sp>
      <p:sp>
        <p:nvSpPr>
          <p:cNvPr id="17" name="Text Placeholder 12">
            <a:extLst>
              <a:ext uri="{FF2B5EF4-FFF2-40B4-BE49-F238E27FC236}">
                <a16:creationId xmlns:a16="http://schemas.microsoft.com/office/drawing/2014/main" id="{D6A1ABEC-0F0D-D642-8F83-6C82B828EF81}"/>
              </a:ext>
            </a:extLst>
          </p:cNvPr>
          <p:cNvSpPr>
            <a:spLocks noGrp="1"/>
          </p:cNvSpPr>
          <p:nvPr>
            <p:ph type="body" sz="quarter" idx="18" hasCustomPrompt="1"/>
          </p:nvPr>
        </p:nvSpPr>
        <p:spPr>
          <a:xfrm>
            <a:off x="7412831" y="3568535"/>
            <a:ext cx="2395537" cy="466725"/>
          </a:xfrm>
        </p:spPr>
        <p:txBody>
          <a:bodyPr>
            <a:normAutofit/>
          </a:bodyPr>
          <a:lstStyle>
            <a:lvl1pPr algn="ctr">
              <a:lnSpc>
                <a:spcPct val="100000"/>
              </a:lnSpc>
              <a:spcBef>
                <a:spcPts val="0"/>
              </a:spcBef>
              <a:defRPr sz="2000" b="1">
                <a:solidFill>
                  <a:schemeClr val="tx1"/>
                </a:solidFill>
              </a:defRPr>
            </a:lvl1pPr>
          </a:lstStyle>
          <a:p>
            <a:pPr lvl="0"/>
            <a:r>
              <a:rPr lang="en-US" dirty="0"/>
              <a:t>A short subhead 2</a:t>
            </a:r>
          </a:p>
        </p:txBody>
      </p:sp>
      <p:sp>
        <p:nvSpPr>
          <p:cNvPr id="18" name="Text Placeholder 12">
            <a:extLst>
              <a:ext uri="{FF2B5EF4-FFF2-40B4-BE49-F238E27FC236}">
                <a16:creationId xmlns:a16="http://schemas.microsoft.com/office/drawing/2014/main" id="{00E2BEB7-E702-CD4F-9C06-3197F76F0D3C}"/>
              </a:ext>
            </a:extLst>
          </p:cNvPr>
          <p:cNvSpPr>
            <a:spLocks noGrp="1"/>
          </p:cNvSpPr>
          <p:nvPr>
            <p:ph type="body" sz="quarter" idx="19" hasCustomPrompt="1"/>
          </p:nvPr>
        </p:nvSpPr>
        <p:spPr>
          <a:xfrm>
            <a:off x="7412831" y="4120328"/>
            <a:ext cx="2395537" cy="584775"/>
          </a:xfrm>
        </p:spPr>
        <p:txBody>
          <a:bodyPr>
            <a:spAutoFit/>
          </a:bodyPr>
          <a:lstStyle>
            <a:lvl1pPr algn="ctr">
              <a:lnSpc>
                <a:spcPct val="100000"/>
              </a:lnSpc>
              <a:spcBef>
                <a:spcPts val="0"/>
              </a:spcBef>
              <a:defRPr sz="1600" b="0">
                <a:solidFill>
                  <a:srgbClr val="000000"/>
                </a:solidFill>
              </a:defRPr>
            </a:lvl1pPr>
          </a:lstStyle>
          <a:p>
            <a:pPr lvl="0"/>
            <a:r>
              <a:rPr lang="en-US" dirty="0"/>
              <a:t>Supporting copy </a:t>
            </a:r>
            <a:br>
              <a:rPr lang="en-US" dirty="0"/>
            </a:br>
            <a:r>
              <a:rPr lang="en-US" dirty="0"/>
              <a:t>can live here.</a:t>
            </a:r>
          </a:p>
        </p:txBody>
      </p:sp>
      <p:pic>
        <p:nvPicPr>
          <p:cNvPr id="19" name="Picture 18" descr="A picture containing earbud&#10;&#10;Description automatically generated">
            <a:extLst>
              <a:ext uri="{FF2B5EF4-FFF2-40B4-BE49-F238E27FC236}">
                <a16:creationId xmlns:a16="http://schemas.microsoft.com/office/drawing/2014/main" id="{78F70676-C9EE-9F4B-8853-0DA8DC2ED0C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1540" y="6454665"/>
            <a:ext cx="147680" cy="161592"/>
          </a:xfrm>
          <a:prstGeom prst="rect">
            <a:avLst/>
          </a:prstGeom>
        </p:spPr>
      </p:pic>
      <p:sp>
        <p:nvSpPr>
          <p:cNvPr id="21" name="Text Placeholder 8">
            <a:extLst>
              <a:ext uri="{FF2B5EF4-FFF2-40B4-BE49-F238E27FC236}">
                <a16:creationId xmlns:a16="http://schemas.microsoft.com/office/drawing/2014/main" id="{B98D1259-3E7F-C749-AA56-3DF8B8DF3BD8}"/>
              </a:ext>
            </a:extLst>
          </p:cNvPr>
          <p:cNvSpPr>
            <a:spLocks noGrp="1"/>
          </p:cNvSpPr>
          <p:nvPr>
            <p:ph type="body" sz="quarter" idx="21" hasCustomPrompt="1"/>
          </p:nvPr>
        </p:nvSpPr>
        <p:spPr>
          <a:xfrm>
            <a:off x="8197259" y="6447263"/>
            <a:ext cx="3178068" cy="223138"/>
          </a:xfrm>
        </p:spPr>
        <p:txBody>
          <a:bodyPr wrap="square" anchor="ctr">
            <a:spAutoFit/>
          </a:bodyPr>
          <a:lstStyle>
            <a:lvl1pPr algn="r">
              <a:lnSpc>
                <a:spcPct val="100000"/>
              </a:lnSpc>
              <a:defRPr sz="850">
                <a:solidFill>
                  <a:schemeClr val="bg2">
                    <a:lumMod val="90000"/>
                  </a:schemeClr>
                </a:solidFill>
              </a:defRPr>
            </a:lvl1pPr>
            <a:lvl2pPr>
              <a:defRPr sz="1050">
                <a:solidFill>
                  <a:schemeClr val="accent1"/>
                </a:solidFill>
              </a:defRPr>
            </a:lvl2pPr>
            <a:lvl3pPr>
              <a:defRPr sz="1000">
                <a:solidFill>
                  <a:schemeClr val="accent1"/>
                </a:solidFill>
              </a:defRPr>
            </a:lvl3pPr>
            <a:lvl4pPr>
              <a:defRPr sz="900">
                <a:solidFill>
                  <a:schemeClr val="accent1"/>
                </a:solidFill>
              </a:defRPr>
            </a:lvl4pPr>
            <a:lvl5pPr>
              <a:defRPr sz="900">
                <a:solidFill>
                  <a:schemeClr val="accent1"/>
                </a:solidFill>
              </a:defRPr>
            </a:lvl5pPr>
          </a:lstStyle>
          <a:p>
            <a:pPr lvl="0"/>
            <a:fld id="{E9D1E257-498D-3542-9680-B1D2254B2817}" type="slidenum">
              <a:rPr lang="en-US" smtClean="0"/>
              <a:t>‹#›</a:t>
            </a:fld>
            <a:endParaRPr lang="en-US" dirty="0"/>
          </a:p>
        </p:txBody>
      </p:sp>
    </p:spTree>
    <p:extLst>
      <p:ext uri="{BB962C8B-B14F-4D97-AF65-F5344CB8AC3E}">
        <p14:creationId xmlns:p14="http://schemas.microsoft.com/office/powerpoint/2010/main" val="155497736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7"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BDBF32-26C7-1941-A3C9-ABEC39E43D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8273861-7F4B-764C-80C8-9DCCBEB569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descr="A picture containing earbud&#10;&#10;Description automatically generated">
            <a:extLst>
              <a:ext uri="{FF2B5EF4-FFF2-40B4-BE49-F238E27FC236}">
                <a16:creationId xmlns:a16="http://schemas.microsoft.com/office/drawing/2014/main" id="{466E209F-7243-AD45-9B18-3A3C60C1B4F1}"/>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771540" y="6454665"/>
            <a:ext cx="147680" cy="161592"/>
          </a:xfrm>
          <a:prstGeom prst="rect">
            <a:avLst/>
          </a:prstGeom>
        </p:spPr>
      </p:pic>
      <p:sp>
        <p:nvSpPr>
          <p:cNvPr id="9" name="Text Placeholder 8">
            <a:extLst>
              <a:ext uri="{FF2B5EF4-FFF2-40B4-BE49-F238E27FC236}">
                <a16:creationId xmlns:a16="http://schemas.microsoft.com/office/drawing/2014/main" id="{5BB845EE-CB32-3646-965E-B94330E2DE2A}"/>
              </a:ext>
            </a:extLst>
          </p:cNvPr>
          <p:cNvSpPr txBox="1">
            <a:spLocks/>
          </p:cNvSpPr>
          <p:nvPr userDrawn="1"/>
        </p:nvSpPr>
        <p:spPr>
          <a:xfrm>
            <a:off x="846551" y="6437320"/>
            <a:ext cx="3178068" cy="220445"/>
          </a:xfrm>
          <a:prstGeom prst="rect">
            <a:avLst/>
          </a:prstGeom>
        </p:spPr>
        <p:txBody>
          <a:bodyPr wrap="square" anchor="ctr">
            <a:spAutoFit/>
          </a:bodyPr>
          <a:lstStyle>
            <a:lvl1pPr marL="0" marR="0" indent="0" algn="l" defTabSz="914400" rtl="0" eaLnBrk="1" latinLnBrk="0" hangingPunct="1">
              <a:lnSpc>
                <a:spcPct val="90000"/>
              </a:lnSpc>
              <a:spcBef>
                <a:spcPts val="0"/>
              </a:spcBef>
              <a:spcAft>
                <a:spcPts val="0"/>
              </a:spcAft>
              <a:buFont typeface="Arial" panose="020B0604020202020204" pitchFamily="34" charset="0"/>
              <a:buNone/>
              <a:defRPr sz="850" kern="1200">
                <a:solidFill>
                  <a:schemeClr val="accent1"/>
                </a:solidFill>
                <a:latin typeface="Bogle" panose="020B0503020203060203" pitchFamily="34"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050" kern="1200">
                <a:solidFill>
                  <a:schemeClr val="accent1"/>
                </a:solidFill>
                <a:latin typeface="Bogle" panose="020B0503020203060203" pitchFamily="34"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000" kern="1200">
                <a:solidFill>
                  <a:schemeClr val="accent1"/>
                </a:solidFill>
                <a:latin typeface="Bogle" panose="020B0503020203060203" pitchFamily="34"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900" kern="1200">
                <a:solidFill>
                  <a:schemeClr val="accent1"/>
                </a:solidFill>
                <a:latin typeface="Bogle" panose="020B0503020203060203" pitchFamily="34"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900" kern="1200">
                <a:solidFill>
                  <a:schemeClr val="accent1"/>
                </a:solidFill>
                <a:latin typeface="Bogle" panose="020B05030202030602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50" b="1" i="0" kern="1200" dirty="0">
                <a:solidFill>
                  <a:schemeClr val="tx1"/>
                </a:solidFill>
                <a:effectLst/>
                <a:latin typeface="Bogle" panose="020B0503020203060203" pitchFamily="34" charset="77"/>
                <a:ea typeface="+mn-ea"/>
                <a:cs typeface="+mn-cs"/>
              </a:rPr>
              <a:t>Department Name  </a:t>
            </a:r>
            <a:r>
              <a:rPr lang="en-US" sz="850" b="0" i="0" kern="1200" dirty="0">
                <a:solidFill>
                  <a:schemeClr val="tx1"/>
                </a:solidFill>
                <a:effectLst/>
                <a:latin typeface="Bogle" panose="020B0503020203060203" pitchFamily="34" charset="77"/>
                <a:ea typeface="+mn-ea"/>
                <a:cs typeface="+mn-cs"/>
              </a:rPr>
              <a:t>|  Team Name (edit in master slide)</a:t>
            </a:r>
            <a:endParaRPr lang="en-US" sz="900" dirty="0">
              <a:solidFill>
                <a:schemeClr val="tx1"/>
              </a:solidFill>
            </a:endParaRPr>
          </a:p>
        </p:txBody>
      </p:sp>
    </p:spTree>
    <p:extLst>
      <p:ext uri="{BB962C8B-B14F-4D97-AF65-F5344CB8AC3E}">
        <p14:creationId xmlns:p14="http://schemas.microsoft.com/office/powerpoint/2010/main" val="838054167"/>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5" r:id="rId3"/>
    <p:sldLayoutId id="2147483656" r:id="rId4"/>
    <p:sldLayoutId id="2147483652" r:id="rId5"/>
    <p:sldLayoutId id="2147483675" r:id="rId6"/>
    <p:sldLayoutId id="2147483653" r:id="rId7"/>
    <p:sldLayoutId id="2147483654" r:id="rId8"/>
    <p:sldLayoutId id="2147483657" r:id="rId9"/>
    <p:sldLayoutId id="2147483663" r:id="rId10"/>
    <p:sldLayoutId id="2147483664" r:id="rId11"/>
    <p:sldLayoutId id="2147483665" r:id="rId12"/>
    <p:sldLayoutId id="2147483666" r:id="rId13"/>
    <p:sldLayoutId id="2147483667" r:id="rId14"/>
  </p:sldLayoutIdLst>
  <p:txStyles>
    <p:titleStyle>
      <a:lvl1pPr algn="l" defTabSz="914400" rtl="0" eaLnBrk="1" latinLnBrk="0" hangingPunct="1">
        <a:lnSpc>
          <a:spcPct val="100000"/>
        </a:lnSpc>
        <a:spcBef>
          <a:spcPct val="0"/>
        </a:spcBef>
        <a:buNone/>
        <a:defRPr sz="4400" b="1" kern="1200">
          <a:solidFill>
            <a:schemeClr val="tx1"/>
          </a:solidFill>
          <a:latin typeface="Bogle" panose="020B0503020203060203" pitchFamily="34" charset="77"/>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800" kern="1200">
          <a:solidFill>
            <a:schemeClr val="accent3"/>
          </a:solidFill>
          <a:latin typeface="Bogle" panose="020B0503020203060203" pitchFamily="34" charset="77"/>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2400" kern="1200">
          <a:solidFill>
            <a:schemeClr val="accent3"/>
          </a:solidFill>
          <a:latin typeface="Bogle" panose="020B0503020203060203" pitchFamily="34" charset="77"/>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accent3"/>
          </a:solidFill>
          <a:latin typeface="Bogle" panose="020B0503020203060203" pitchFamily="34" charset="77"/>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800" kern="1200">
          <a:solidFill>
            <a:schemeClr val="accent3"/>
          </a:solidFill>
          <a:latin typeface="Bogle" panose="020B0503020203060203" pitchFamily="34" charset="77"/>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accent3"/>
          </a:solidFill>
          <a:latin typeface="Bogle" panose="020B05030202030602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41F4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594513"/>
      </p:ext>
    </p:extLst>
  </p:cSld>
  <p:clrMap bg1="lt1" tx1="dk1" bg2="lt2" tx2="dk2" accent1="accent1" accent2="accent2" accent3="accent3" accent4="accent4" accent5="accent5" accent6="accent6" hlink="hlink" folHlink="folHlink"/>
  <p:sldLayoutIdLst>
    <p:sldLayoutId id="2147483659" r:id="rId1"/>
    <p:sldLayoutId id="2147483673" r:id="rId2"/>
    <p:sldLayoutId id="2147483660" r:id="rId3"/>
    <p:sldLayoutId id="2147483661" r:id="rId4"/>
    <p:sldLayoutId id="2147483671" r:id="rId5"/>
    <p:sldLayoutId id="2147483662" r:id="rId6"/>
  </p:sldLayoutIdLst>
  <p:txStyles>
    <p:titleStyle>
      <a:lvl1pPr algn="l" defTabSz="914400" rtl="0" eaLnBrk="1" latinLnBrk="0" hangingPunct="1">
        <a:lnSpc>
          <a:spcPct val="90000"/>
        </a:lnSpc>
        <a:spcBef>
          <a:spcPct val="0"/>
        </a:spcBef>
        <a:buNone/>
        <a:defRPr sz="4400" b="1" kern="1200">
          <a:solidFill>
            <a:schemeClr val="accent1"/>
          </a:solidFill>
          <a:latin typeface="Bogle" panose="020B0503020203060203" pitchFamily="34"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3.xml"/><Relationship Id="rId5" Type="http://schemas.openxmlformats.org/officeDocument/2006/relationships/image" Target="../media/image6.jpe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slideLayout" Target="../slideLayouts/slideLayout4.xml"/><Relationship Id="rId4" Type="http://schemas.openxmlformats.org/officeDocument/2006/relationships/image" Target="../media/image9.jp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CF209CE-8A65-AB4D-ACBF-D0882A0F94C2}"/>
              </a:ext>
            </a:extLst>
          </p:cNvPr>
          <p:cNvSpPr>
            <a:spLocks noGrp="1"/>
          </p:cNvSpPr>
          <p:nvPr>
            <p:ph type="body" sz="quarter" idx="13"/>
          </p:nvPr>
        </p:nvSpPr>
        <p:spPr>
          <a:xfrm>
            <a:off x="1628783" y="2892489"/>
            <a:ext cx="8927365" cy="1215285"/>
          </a:xfrm>
        </p:spPr>
        <p:txBody>
          <a:bodyPr wrap="square" anchor="b">
            <a:normAutofit/>
          </a:bodyPr>
          <a:lstStyle/>
          <a:p>
            <a:r>
              <a:rPr lang="en-IN" b="0" dirty="0"/>
              <a:t>Converge Walmart </a:t>
            </a:r>
            <a:endParaRPr lang="en-US" dirty="0"/>
          </a:p>
        </p:txBody>
      </p:sp>
      <p:sp>
        <p:nvSpPr>
          <p:cNvPr id="5" name="Text Placeholder 4">
            <a:extLst>
              <a:ext uri="{FF2B5EF4-FFF2-40B4-BE49-F238E27FC236}">
                <a16:creationId xmlns:a16="http://schemas.microsoft.com/office/drawing/2014/main" id="{6ED1A2C5-9B96-2547-8757-87619A950EAE}"/>
              </a:ext>
            </a:extLst>
          </p:cNvPr>
          <p:cNvSpPr>
            <a:spLocks noGrp="1"/>
          </p:cNvSpPr>
          <p:nvPr>
            <p:ph type="body" sz="quarter" idx="14"/>
          </p:nvPr>
        </p:nvSpPr>
        <p:spPr>
          <a:xfrm>
            <a:off x="1628783" y="4674636"/>
            <a:ext cx="8927364" cy="746449"/>
          </a:xfrm>
        </p:spPr>
        <p:txBody>
          <a:bodyPr wrap="square" anchor="b">
            <a:normAutofit fontScale="25000" lnSpcReduction="20000"/>
          </a:bodyPr>
          <a:lstStyle/>
          <a:p>
            <a:endParaRPr lang="en-US" dirty="0"/>
          </a:p>
          <a:p>
            <a:r>
              <a:rPr lang="en-US" sz="14800" dirty="0" err="1"/>
              <a:t>Sparkathon</a:t>
            </a:r>
            <a:endParaRPr lang="en-US" sz="14800" dirty="0"/>
          </a:p>
        </p:txBody>
      </p:sp>
    </p:spTree>
    <p:extLst>
      <p:ext uri="{BB962C8B-B14F-4D97-AF65-F5344CB8AC3E}">
        <p14:creationId xmlns:p14="http://schemas.microsoft.com/office/powerpoint/2010/main" val="281387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94E4F2-D210-CD41-87BB-CA6E09916285}"/>
              </a:ext>
            </a:extLst>
          </p:cNvPr>
          <p:cNvSpPr>
            <a:spLocks noGrp="1"/>
          </p:cNvSpPr>
          <p:nvPr>
            <p:ph type="body" sz="quarter" idx="13"/>
          </p:nvPr>
        </p:nvSpPr>
        <p:spPr>
          <a:xfrm>
            <a:off x="812833" y="630402"/>
            <a:ext cx="1846391" cy="523220"/>
          </a:xfrm>
        </p:spPr>
        <p:txBody>
          <a:bodyPr/>
          <a:lstStyle/>
          <a:p>
            <a:r>
              <a:rPr lang="en-US" dirty="0"/>
              <a:t>Our Theme </a:t>
            </a:r>
          </a:p>
        </p:txBody>
      </p:sp>
      <p:sp>
        <p:nvSpPr>
          <p:cNvPr id="3" name="Text Placeholder 2">
            <a:extLst>
              <a:ext uri="{FF2B5EF4-FFF2-40B4-BE49-F238E27FC236}">
                <a16:creationId xmlns:a16="http://schemas.microsoft.com/office/drawing/2014/main" id="{42F9D743-20E0-4848-853A-0C2CF8E625D8}"/>
              </a:ext>
            </a:extLst>
          </p:cNvPr>
          <p:cNvSpPr>
            <a:spLocks noGrp="1"/>
          </p:cNvSpPr>
          <p:nvPr>
            <p:ph type="body" sz="quarter" idx="14"/>
          </p:nvPr>
        </p:nvSpPr>
        <p:spPr>
          <a:xfrm>
            <a:off x="738186" y="1380931"/>
            <a:ext cx="5205413" cy="4846667"/>
          </a:xfrm>
        </p:spPr>
        <p:txBody>
          <a:bodyPr/>
          <a:lstStyle/>
          <a:p>
            <a:r>
              <a:rPr lang="en-US" sz="3200" dirty="0"/>
              <a:t>DATA </a:t>
            </a:r>
          </a:p>
          <a:p>
            <a:r>
              <a:rPr lang="en-GB" sz="1800" dirty="0"/>
              <a:t>Imagine a future where shopping is super connected, where the line between online and in-store shopping disappears. This new way of shopping focuses on making things easy for everyone. It's not just one way of shopping anymore – it's like having many ways to choose from. The most important things are making sure everyone can shop easily, using simple tools, and getting the things they want, no matter where they shop. To make this happen, we need new ideas and technology to create better ways for people who buy and sell things. Let's work on smart ideas to make shopping a great experience for everyone, using good ways of working, understanding what people want, and using the latest technology.</a:t>
            </a:r>
            <a:endParaRPr lang="en-US" sz="1800" dirty="0"/>
          </a:p>
        </p:txBody>
      </p:sp>
      <p:pic>
        <p:nvPicPr>
          <p:cNvPr id="8" name="Picture 7" descr="A person standing next to a computer monitor with a bullhorn and a target&#10;&#10;Description automatically generated">
            <a:extLst>
              <a:ext uri="{FF2B5EF4-FFF2-40B4-BE49-F238E27FC236}">
                <a16:creationId xmlns:a16="http://schemas.microsoft.com/office/drawing/2014/main" id="{47B00717-8421-0E1E-1ADE-F4539C025E3B}"/>
              </a:ext>
            </a:extLst>
          </p:cNvPr>
          <p:cNvPicPr>
            <a:picLocks noChangeAspect="1"/>
          </p:cNvPicPr>
          <p:nvPr/>
        </p:nvPicPr>
        <p:blipFill>
          <a:blip r:embed="rId2"/>
          <a:stretch>
            <a:fillRect/>
          </a:stretch>
        </p:blipFill>
        <p:spPr>
          <a:xfrm>
            <a:off x="6582990" y="3153000"/>
            <a:ext cx="2143125" cy="2143125"/>
          </a:xfrm>
          <a:prstGeom prst="rect">
            <a:avLst/>
          </a:prstGeom>
        </p:spPr>
      </p:pic>
      <p:pic>
        <p:nvPicPr>
          <p:cNvPr id="10" name="Picture 9" descr="A person standing next to a computer&#10;&#10;Description automatically generated">
            <a:extLst>
              <a:ext uri="{FF2B5EF4-FFF2-40B4-BE49-F238E27FC236}">
                <a16:creationId xmlns:a16="http://schemas.microsoft.com/office/drawing/2014/main" id="{845DAECD-3352-9B03-0EE4-EC42DF507322}"/>
              </a:ext>
            </a:extLst>
          </p:cNvPr>
          <p:cNvPicPr>
            <a:picLocks noChangeAspect="1"/>
          </p:cNvPicPr>
          <p:nvPr/>
        </p:nvPicPr>
        <p:blipFill>
          <a:blip r:embed="rId3"/>
          <a:stretch>
            <a:fillRect/>
          </a:stretch>
        </p:blipFill>
        <p:spPr>
          <a:xfrm>
            <a:off x="5782307" y="980942"/>
            <a:ext cx="3380792" cy="2143125"/>
          </a:xfrm>
          <a:prstGeom prst="rect">
            <a:avLst/>
          </a:prstGeom>
        </p:spPr>
      </p:pic>
      <p:pic>
        <p:nvPicPr>
          <p:cNvPr id="14" name="Picture 13" descr="A person sitting at a desk with a computer&#10;&#10;Description automatically generated">
            <a:extLst>
              <a:ext uri="{FF2B5EF4-FFF2-40B4-BE49-F238E27FC236}">
                <a16:creationId xmlns:a16="http://schemas.microsoft.com/office/drawing/2014/main" id="{66238E7A-6276-03F3-2516-5096024F970D}"/>
              </a:ext>
            </a:extLst>
          </p:cNvPr>
          <p:cNvPicPr>
            <a:picLocks noChangeAspect="1"/>
          </p:cNvPicPr>
          <p:nvPr/>
        </p:nvPicPr>
        <p:blipFill>
          <a:blip r:embed="rId4"/>
          <a:stretch>
            <a:fillRect/>
          </a:stretch>
        </p:blipFill>
        <p:spPr>
          <a:xfrm>
            <a:off x="8726115" y="929563"/>
            <a:ext cx="3380793" cy="2143126"/>
          </a:xfrm>
          <a:prstGeom prst="rect">
            <a:avLst/>
          </a:prstGeom>
        </p:spPr>
      </p:pic>
      <p:pic>
        <p:nvPicPr>
          <p:cNvPr id="16" name="Picture 15" descr="A circuit board in the shape of a brain&#10;&#10;Description automatically generated">
            <a:extLst>
              <a:ext uri="{FF2B5EF4-FFF2-40B4-BE49-F238E27FC236}">
                <a16:creationId xmlns:a16="http://schemas.microsoft.com/office/drawing/2014/main" id="{4F43C517-28DA-0F7F-6647-6D5E45A26761}"/>
              </a:ext>
            </a:extLst>
          </p:cNvPr>
          <p:cNvPicPr>
            <a:picLocks noChangeAspect="1"/>
          </p:cNvPicPr>
          <p:nvPr/>
        </p:nvPicPr>
        <p:blipFill>
          <a:blip r:embed="rId5"/>
          <a:stretch>
            <a:fillRect/>
          </a:stretch>
        </p:blipFill>
        <p:spPr>
          <a:xfrm>
            <a:off x="9179038" y="3237722"/>
            <a:ext cx="2474945" cy="2058403"/>
          </a:xfrm>
          <a:prstGeom prst="rect">
            <a:avLst/>
          </a:prstGeom>
        </p:spPr>
      </p:pic>
    </p:spTree>
    <p:extLst>
      <p:ext uri="{BB962C8B-B14F-4D97-AF65-F5344CB8AC3E}">
        <p14:creationId xmlns:p14="http://schemas.microsoft.com/office/powerpoint/2010/main" val="1932501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574CE3B-0809-144A-8D67-DABFB10025F5}"/>
              </a:ext>
            </a:extLst>
          </p:cNvPr>
          <p:cNvSpPr>
            <a:spLocks noGrp="1"/>
          </p:cNvSpPr>
          <p:nvPr>
            <p:ph type="body" sz="quarter" idx="13"/>
          </p:nvPr>
        </p:nvSpPr>
        <p:spPr>
          <a:xfrm>
            <a:off x="878681" y="977861"/>
            <a:ext cx="10434638" cy="523220"/>
          </a:xfrm>
        </p:spPr>
        <p:txBody>
          <a:bodyPr/>
          <a:lstStyle/>
          <a:p>
            <a:r>
              <a:rPr lang="en-US" dirty="0"/>
              <a:t>Problem Statement </a:t>
            </a:r>
          </a:p>
        </p:txBody>
      </p:sp>
      <p:sp>
        <p:nvSpPr>
          <p:cNvPr id="5" name="Text Placeholder 4">
            <a:extLst>
              <a:ext uri="{FF2B5EF4-FFF2-40B4-BE49-F238E27FC236}">
                <a16:creationId xmlns:a16="http://schemas.microsoft.com/office/drawing/2014/main" id="{1B49B0D1-99A3-CC45-BC4A-5179250EC5F9}"/>
              </a:ext>
            </a:extLst>
          </p:cNvPr>
          <p:cNvSpPr>
            <a:spLocks noGrp="1"/>
          </p:cNvSpPr>
          <p:nvPr>
            <p:ph type="body" sz="quarter" idx="14"/>
          </p:nvPr>
        </p:nvSpPr>
        <p:spPr>
          <a:xfrm>
            <a:off x="813941" y="1726163"/>
            <a:ext cx="5568198" cy="4590661"/>
          </a:xfrm>
        </p:spPr>
        <p:txBody>
          <a:bodyPr/>
          <a:lstStyle/>
          <a:p>
            <a:pPr marL="342900" indent="-342900">
              <a:buFont typeface="Arial" panose="020B0604020202020204" pitchFamily="34" charset="0"/>
              <a:buChar char="•"/>
            </a:pPr>
            <a:r>
              <a:rPr lang="en-GB" sz="2000" dirty="0"/>
              <a:t>Some of the greatest challenges faced by the large-scale retailers like Walmart include maintaining the required stock, providing personalized experience to the user at each step and at the same time coordinating with the Walmart employees and the merchants for the customer history, stock availability, any upcoming sales etc.</a:t>
            </a:r>
          </a:p>
          <a:p>
            <a:pPr marL="342900" indent="-342900">
              <a:buFont typeface="Arial" panose="020B0604020202020204" pitchFamily="34" charset="0"/>
              <a:buChar char="•"/>
            </a:pPr>
            <a:r>
              <a:rPr lang="en-GB" sz="2000" dirty="0"/>
              <a:t>To handle these issues, it relies on basic traditional </a:t>
            </a:r>
            <a:r>
              <a:rPr lang="en-GB" sz="2000" dirty="0" err="1"/>
              <a:t>softwares</a:t>
            </a:r>
            <a:r>
              <a:rPr lang="en-GB" sz="2000" dirty="0"/>
              <a:t> to keep the records or other related information. However, it is very tedious task and a time-taking process to query the data telephonically or via mail etc.</a:t>
            </a:r>
          </a:p>
        </p:txBody>
      </p:sp>
      <p:pic>
        <p:nvPicPr>
          <p:cNvPr id="3" name="Picture 2" descr="A group of people sitting at desks&#10;&#10;Description automatically generated">
            <a:extLst>
              <a:ext uri="{FF2B5EF4-FFF2-40B4-BE49-F238E27FC236}">
                <a16:creationId xmlns:a16="http://schemas.microsoft.com/office/drawing/2014/main" id="{E519AC4C-AC2E-33A6-1F7B-C2B36CDB7108}"/>
              </a:ext>
            </a:extLst>
          </p:cNvPr>
          <p:cNvPicPr>
            <a:picLocks noChangeAspect="1"/>
          </p:cNvPicPr>
          <p:nvPr/>
        </p:nvPicPr>
        <p:blipFill rotWithShape="1">
          <a:blip r:embed="rId2"/>
          <a:srcRect b="10027"/>
          <a:stretch/>
        </p:blipFill>
        <p:spPr>
          <a:xfrm>
            <a:off x="6233162" y="1726162"/>
            <a:ext cx="2600325" cy="1702837"/>
          </a:xfrm>
          <a:prstGeom prst="rect">
            <a:avLst/>
          </a:prstGeom>
        </p:spPr>
      </p:pic>
      <p:pic>
        <p:nvPicPr>
          <p:cNvPr id="8" name="Picture 7" descr="A group of people standing in front of a store&#10;&#10;Description automatically generated">
            <a:extLst>
              <a:ext uri="{FF2B5EF4-FFF2-40B4-BE49-F238E27FC236}">
                <a16:creationId xmlns:a16="http://schemas.microsoft.com/office/drawing/2014/main" id="{A4D3EBE7-E133-97BB-FBED-CBF99A7A2D97}"/>
              </a:ext>
            </a:extLst>
          </p:cNvPr>
          <p:cNvPicPr>
            <a:picLocks noChangeAspect="1"/>
          </p:cNvPicPr>
          <p:nvPr/>
        </p:nvPicPr>
        <p:blipFill>
          <a:blip r:embed="rId3"/>
          <a:stretch>
            <a:fillRect/>
          </a:stretch>
        </p:blipFill>
        <p:spPr>
          <a:xfrm>
            <a:off x="9230677" y="1726163"/>
            <a:ext cx="2413926" cy="2024743"/>
          </a:xfrm>
          <a:prstGeom prst="rect">
            <a:avLst/>
          </a:prstGeom>
        </p:spPr>
      </p:pic>
      <p:pic>
        <p:nvPicPr>
          <p:cNvPr id="10" name="Picture 9" descr="A person standing next to a clipboard with boxes and a checklist&#10;&#10;Description automatically generated">
            <a:extLst>
              <a:ext uri="{FF2B5EF4-FFF2-40B4-BE49-F238E27FC236}">
                <a16:creationId xmlns:a16="http://schemas.microsoft.com/office/drawing/2014/main" id="{1B612752-406E-1576-CC8E-CE57EF8D9F9F}"/>
              </a:ext>
            </a:extLst>
          </p:cNvPr>
          <p:cNvPicPr>
            <a:picLocks noChangeAspect="1"/>
          </p:cNvPicPr>
          <p:nvPr/>
        </p:nvPicPr>
        <p:blipFill rotWithShape="1">
          <a:blip r:embed="rId4"/>
          <a:srcRect t="7394"/>
          <a:stretch/>
        </p:blipFill>
        <p:spPr>
          <a:xfrm>
            <a:off x="7823309" y="4232480"/>
            <a:ext cx="2814735" cy="1952193"/>
          </a:xfrm>
          <a:prstGeom prst="rect">
            <a:avLst/>
          </a:prstGeom>
        </p:spPr>
      </p:pic>
    </p:spTree>
    <p:extLst>
      <p:ext uri="{BB962C8B-B14F-4D97-AF65-F5344CB8AC3E}">
        <p14:creationId xmlns:p14="http://schemas.microsoft.com/office/powerpoint/2010/main" val="3880561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DF80396-6BCF-D87E-D418-7CB5E5F4FDA3}"/>
              </a:ext>
            </a:extLst>
          </p:cNvPr>
          <p:cNvSpPr>
            <a:spLocks noGrp="1"/>
          </p:cNvSpPr>
          <p:nvPr>
            <p:ph type="body" sz="quarter" idx="13"/>
          </p:nvPr>
        </p:nvSpPr>
        <p:spPr>
          <a:xfrm>
            <a:off x="808070" y="905228"/>
            <a:ext cx="3875897" cy="523220"/>
          </a:xfrm>
        </p:spPr>
        <p:txBody>
          <a:bodyPr/>
          <a:lstStyle/>
          <a:p>
            <a:r>
              <a:rPr lang="en-IN" dirty="0"/>
              <a:t>Proposed Solution</a:t>
            </a:r>
          </a:p>
        </p:txBody>
      </p:sp>
      <p:sp>
        <p:nvSpPr>
          <p:cNvPr id="3" name="Text Placeholder 2">
            <a:extLst>
              <a:ext uri="{FF2B5EF4-FFF2-40B4-BE49-F238E27FC236}">
                <a16:creationId xmlns:a16="http://schemas.microsoft.com/office/drawing/2014/main" id="{2BBC38A8-76F0-BF6E-4D7E-3BEF96DF76EA}"/>
              </a:ext>
            </a:extLst>
          </p:cNvPr>
          <p:cNvSpPr>
            <a:spLocks noGrp="1"/>
          </p:cNvSpPr>
          <p:nvPr>
            <p:ph type="body" sz="quarter" idx="14"/>
          </p:nvPr>
        </p:nvSpPr>
        <p:spPr>
          <a:xfrm>
            <a:off x="813941" y="1847002"/>
            <a:ext cx="6897499" cy="4147398"/>
          </a:xfrm>
        </p:spPr>
        <p:txBody>
          <a:bodyPr/>
          <a:lstStyle/>
          <a:p>
            <a:pPr marL="342900" indent="-342900">
              <a:buFont typeface="Arial" panose="020B0604020202020204" pitchFamily="34" charset="0"/>
              <a:buChar char="•"/>
            </a:pPr>
            <a:r>
              <a:rPr lang="en-IN" sz="2000" dirty="0"/>
              <a:t>We have designed a Chatbot which provides a personalized experience to the users and meets their expectations in the best way  in the least possible time. It has been divided into three user segments i.e., Customer, Employee and Merchant.</a:t>
            </a:r>
          </a:p>
          <a:p>
            <a:pPr marL="342900" indent="-342900">
              <a:buFont typeface="Arial" panose="020B0604020202020204" pitchFamily="34" charset="0"/>
              <a:buChar char="•"/>
            </a:pPr>
            <a:r>
              <a:rPr lang="en-IN" sz="2000" dirty="0"/>
              <a:t>It provides all the necessary details like accessing catalogue, any product related information, upcoming sales, product prices, stock availability, making payments, status of shipment etc.</a:t>
            </a:r>
          </a:p>
          <a:p>
            <a:pPr marL="342900" indent="-342900">
              <a:buFont typeface="Arial" panose="020B0604020202020204" pitchFamily="34" charset="0"/>
              <a:buChar char="•"/>
            </a:pPr>
            <a:r>
              <a:rPr lang="en-IN" sz="2000" dirty="0"/>
              <a:t> Also, it uses a recommendation system that suggests the customers based on the trends and their buying patterns. Hence, it is a multi-purpose chatbot which eases the human effort and helps solve an issue in a more effective manner.</a:t>
            </a:r>
          </a:p>
          <a:p>
            <a:endParaRPr lang="en-IN" dirty="0"/>
          </a:p>
        </p:txBody>
      </p:sp>
      <p:pic>
        <p:nvPicPr>
          <p:cNvPr id="6" name="Picture 5">
            <a:extLst>
              <a:ext uri="{FF2B5EF4-FFF2-40B4-BE49-F238E27FC236}">
                <a16:creationId xmlns:a16="http://schemas.microsoft.com/office/drawing/2014/main" id="{94446E7B-1653-98F4-EAF2-5721C03AC76F}"/>
              </a:ext>
            </a:extLst>
          </p:cNvPr>
          <p:cNvPicPr>
            <a:picLocks noChangeAspect="1"/>
          </p:cNvPicPr>
          <p:nvPr/>
        </p:nvPicPr>
        <p:blipFill>
          <a:blip r:embed="rId2"/>
          <a:stretch>
            <a:fillRect/>
          </a:stretch>
        </p:blipFill>
        <p:spPr>
          <a:xfrm>
            <a:off x="8289626" y="905228"/>
            <a:ext cx="3088433" cy="5507879"/>
          </a:xfrm>
          <a:prstGeom prst="rect">
            <a:avLst/>
          </a:prstGeom>
        </p:spPr>
      </p:pic>
    </p:spTree>
    <p:extLst>
      <p:ext uri="{BB962C8B-B14F-4D97-AF65-F5344CB8AC3E}">
        <p14:creationId xmlns:p14="http://schemas.microsoft.com/office/powerpoint/2010/main" val="1279870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AACC937-2974-040A-FB2F-4BDE9DB08641}"/>
              </a:ext>
            </a:extLst>
          </p:cNvPr>
          <p:cNvSpPr>
            <a:spLocks noGrp="1"/>
          </p:cNvSpPr>
          <p:nvPr>
            <p:ph type="body" sz="quarter" idx="13"/>
          </p:nvPr>
        </p:nvSpPr>
        <p:spPr>
          <a:xfrm>
            <a:off x="910706" y="875224"/>
            <a:ext cx="2970828" cy="523220"/>
          </a:xfrm>
        </p:spPr>
        <p:txBody>
          <a:bodyPr/>
          <a:lstStyle/>
          <a:p>
            <a:r>
              <a:rPr lang="en-IN" dirty="0"/>
              <a:t>Key Differentiators</a:t>
            </a:r>
          </a:p>
        </p:txBody>
      </p:sp>
      <p:sp>
        <p:nvSpPr>
          <p:cNvPr id="3" name="Text Placeholder 2">
            <a:extLst>
              <a:ext uri="{FF2B5EF4-FFF2-40B4-BE49-F238E27FC236}">
                <a16:creationId xmlns:a16="http://schemas.microsoft.com/office/drawing/2014/main" id="{A59CF21F-548E-0980-76B0-5A4C13976B94}"/>
              </a:ext>
            </a:extLst>
          </p:cNvPr>
          <p:cNvSpPr>
            <a:spLocks noGrp="1"/>
          </p:cNvSpPr>
          <p:nvPr>
            <p:ph type="body" sz="quarter" idx="14"/>
          </p:nvPr>
        </p:nvSpPr>
        <p:spPr>
          <a:xfrm>
            <a:off x="813942" y="1847002"/>
            <a:ext cx="5661504" cy="4147398"/>
          </a:xfrm>
        </p:spPr>
        <p:txBody>
          <a:bodyPr/>
          <a:lstStyle/>
          <a:p>
            <a:pPr marL="342900" indent="-342900">
              <a:buFont typeface="Arial" panose="020B0604020202020204" pitchFamily="34" charset="0"/>
              <a:buChar char="•"/>
            </a:pPr>
            <a:r>
              <a:rPr lang="en-IN" sz="2000" dirty="0"/>
              <a:t>In the market, usually all the e-commerce websites or retail corporations provide chatbot service. But the difference and the low point is that it only provides assistance at the Customer end  whereas our proposed solution targets the multi-user objective of handling the customers, employees and merchants at the same place.</a:t>
            </a:r>
          </a:p>
          <a:p>
            <a:pPr marL="342900" indent="-342900">
              <a:buFont typeface="Arial" panose="020B0604020202020204" pitchFamily="34" charset="0"/>
              <a:buChar char="•"/>
            </a:pPr>
            <a:r>
              <a:rPr lang="en-IN" sz="2000" dirty="0"/>
              <a:t>Also, it provides customized experience with more additional functionalities with 24/7 service availability.</a:t>
            </a:r>
          </a:p>
          <a:p>
            <a:endParaRPr lang="en-IN" dirty="0"/>
          </a:p>
        </p:txBody>
      </p:sp>
      <p:pic>
        <p:nvPicPr>
          <p:cNvPr id="6" name="Picture 5" descr="A light bulb with a brain drawn on it&#10;&#10;Description automatically generated">
            <a:extLst>
              <a:ext uri="{FF2B5EF4-FFF2-40B4-BE49-F238E27FC236}">
                <a16:creationId xmlns:a16="http://schemas.microsoft.com/office/drawing/2014/main" id="{F4D2A350-BFFB-BD70-43A9-935CA7F53049}"/>
              </a:ext>
            </a:extLst>
          </p:cNvPr>
          <p:cNvPicPr>
            <a:picLocks noChangeAspect="1"/>
          </p:cNvPicPr>
          <p:nvPr/>
        </p:nvPicPr>
        <p:blipFill>
          <a:blip r:embed="rId2"/>
          <a:stretch>
            <a:fillRect/>
          </a:stretch>
        </p:blipFill>
        <p:spPr>
          <a:xfrm>
            <a:off x="7483151" y="1398444"/>
            <a:ext cx="4058818" cy="4563129"/>
          </a:xfrm>
          <a:prstGeom prst="rect">
            <a:avLst/>
          </a:prstGeom>
        </p:spPr>
      </p:pic>
    </p:spTree>
    <p:extLst>
      <p:ext uri="{BB962C8B-B14F-4D97-AF65-F5344CB8AC3E}">
        <p14:creationId xmlns:p14="http://schemas.microsoft.com/office/powerpoint/2010/main" val="2446171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3A5CD87-679F-F070-E1F8-417A02B1045C}"/>
              </a:ext>
            </a:extLst>
          </p:cNvPr>
          <p:cNvSpPr>
            <a:spLocks noGrp="1"/>
          </p:cNvSpPr>
          <p:nvPr>
            <p:ph type="body" sz="quarter" idx="13"/>
          </p:nvPr>
        </p:nvSpPr>
        <p:spPr>
          <a:xfrm>
            <a:off x="882715" y="903216"/>
            <a:ext cx="3260077" cy="523220"/>
          </a:xfrm>
        </p:spPr>
        <p:txBody>
          <a:bodyPr/>
          <a:lstStyle/>
          <a:p>
            <a:r>
              <a:rPr lang="en-IN" dirty="0"/>
              <a:t>TECH STACK USED</a:t>
            </a:r>
          </a:p>
        </p:txBody>
      </p:sp>
      <p:sp>
        <p:nvSpPr>
          <p:cNvPr id="3" name="Text Placeholder 2">
            <a:extLst>
              <a:ext uri="{FF2B5EF4-FFF2-40B4-BE49-F238E27FC236}">
                <a16:creationId xmlns:a16="http://schemas.microsoft.com/office/drawing/2014/main" id="{917EADEB-2B14-33D3-94B5-6072CEE1A807}"/>
              </a:ext>
            </a:extLst>
          </p:cNvPr>
          <p:cNvSpPr>
            <a:spLocks noGrp="1"/>
          </p:cNvSpPr>
          <p:nvPr>
            <p:ph type="body" sz="quarter" idx="14"/>
          </p:nvPr>
        </p:nvSpPr>
        <p:spPr>
          <a:xfrm>
            <a:off x="813942" y="1847002"/>
            <a:ext cx="3683414" cy="2557047"/>
          </a:xfrm>
        </p:spPr>
        <p:txBody>
          <a:bodyPr/>
          <a:lstStyle/>
          <a:p>
            <a:pPr marL="342900" indent="-342900">
              <a:buFont typeface="Wingdings" panose="05000000000000000000" pitchFamily="2" charset="2"/>
              <a:buChar char="q"/>
            </a:pPr>
            <a:r>
              <a:rPr lang="en-IN" dirty="0" err="1"/>
              <a:t>Dialogflow</a:t>
            </a:r>
            <a:endParaRPr lang="en-IN" dirty="0"/>
          </a:p>
          <a:p>
            <a:pPr marL="342900" indent="-342900">
              <a:buFont typeface="Wingdings" panose="05000000000000000000" pitchFamily="2" charset="2"/>
              <a:buChar char="q"/>
            </a:pPr>
            <a:r>
              <a:rPr lang="en-IN" dirty="0"/>
              <a:t>Python</a:t>
            </a:r>
          </a:p>
          <a:p>
            <a:pPr marL="342900" indent="-342900">
              <a:buFont typeface="Wingdings" panose="05000000000000000000" pitchFamily="2" charset="2"/>
              <a:buChar char="q"/>
            </a:pPr>
            <a:r>
              <a:rPr lang="en-IN" dirty="0"/>
              <a:t>Figma</a:t>
            </a:r>
          </a:p>
          <a:p>
            <a:r>
              <a:rPr lang="en-IN" dirty="0"/>
              <a:t> </a:t>
            </a:r>
          </a:p>
        </p:txBody>
      </p:sp>
      <p:pic>
        <p:nvPicPr>
          <p:cNvPr id="6" name="Picture 5" descr="A close-up of a logo&#10;&#10;Description automatically generated">
            <a:extLst>
              <a:ext uri="{FF2B5EF4-FFF2-40B4-BE49-F238E27FC236}">
                <a16:creationId xmlns:a16="http://schemas.microsoft.com/office/drawing/2014/main" id="{FEB41656-BC19-9072-729F-70E90FFA4C04}"/>
              </a:ext>
            </a:extLst>
          </p:cNvPr>
          <p:cNvPicPr>
            <a:picLocks noChangeAspect="1"/>
          </p:cNvPicPr>
          <p:nvPr/>
        </p:nvPicPr>
        <p:blipFill>
          <a:blip r:embed="rId2"/>
          <a:stretch>
            <a:fillRect/>
          </a:stretch>
        </p:blipFill>
        <p:spPr>
          <a:xfrm>
            <a:off x="6138377" y="961740"/>
            <a:ext cx="3248025" cy="1409700"/>
          </a:xfrm>
          <a:prstGeom prst="rect">
            <a:avLst/>
          </a:prstGeom>
        </p:spPr>
      </p:pic>
      <p:pic>
        <p:nvPicPr>
          <p:cNvPr id="8" name="Picture 7" descr="A logo for a company&#10;&#10;Description automatically generated">
            <a:extLst>
              <a:ext uri="{FF2B5EF4-FFF2-40B4-BE49-F238E27FC236}">
                <a16:creationId xmlns:a16="http://schemas.microsoft.com/office/drawing/2014/main" id="{89FDA1F3-B49A-67C0-74B2-D6278C1002C3}"/>
              </a:ext>
            </a:extLst>
          </p:cNvPr>
          <p:cNvPicPr>
            <a:picLocks noChangeAspect="1"/>
          </p:cNvPicPr>
          <p:nvPr/>
        </p:nvPicPr>
        <p:blipFill>
          <a:blip r:embed="rId3"/>
          <a:stretch>
            <a:fillRect/>
          </a:stretch>
        </p:blipFill>
        <p:spPr>
          <a:xfrm>
            <a:off x="8663863" y="1924209"/>
            <a:ext cx="2857500" cy="1600200"/>
          </a:xfrm>
          <a:prstGeom prst="rect">
            <a:avLst/>
          </a:prstGeom>
        </p:spPr>
      </p:pic>
      <p:pic>
        <p:nvPicPr>
          <p:cNvPr id="10" name="Picture 9" descr="A logo with blue and red circles&#10;&#10;Description automatically generated">
            <a:extLst>
              <a:ext uri="{FF2B5EF4-FFF2-40B4-BE49-F238E27FC236}">
                <a16:creationId xmlns:a16="http://schemas.microsoft.com/office/drawing/2014/main" id="{6E5C6C9D-C94B-3901-65E6-8ED5113F6329}"/>
              </a:ext>
            </a:extLst>
          </p:cNvPr>
          <p:cNvPicPr>
            <a:picLocks noChangeAspect="1"/>
          </p:cNvPicPr>
          <p:nvPr/>
        </p:nvPicPr>
        <p:blipFill>
          <a:blip r:embed="rId4"/>
          <a:stretch>
            <a:fillRect/>
          </a:stretch>
        </p:blipFill>
        <p:spPr>
          <a:xfrm>
            <a:off x="6372225" y="3332773"/>
            <a:ext cx="2780328" cy="1153788"/>
          </a:xfrm>
          <a:prstGeom prst="rect">
            <a:avLst/>
          </a:prstGeom>
        </p:spPr>
      </p:pic>
    </p:spTree>
    <p:extLst>
      <p:ext uri="{BB962C8B-B14F-4D97-AF65-F5344CB8AC3E}">
        <p14:creationId xmlns:p14="http://schemas.microsoft.com/office/powerpoint/2010/main" val="2717190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up of a word&#10;&#10;Description automatically generated">
            <a:extLst>
              <a:ext uri="{FF2B5EF4-FFF2-40B4-BE49-F238E27FC236}">
                <a16:creationId xmlns:a16="http://schemas.microsoft.com/office/drawing/2014/main" id="{575C1F6E-8F38-75B9-6172-5925D82BFACE}"/>
              </a:ext>
            </a:extLst>
          </p:cNvPr>
          <p:cNvPicPr>
            <a:picLocks noChangeAspect="1"/>
          </p:cNvPicPr>
          <p:nvPr/>
        </p:nvPicPr>
        <p:blipFill>
          <a:blip r:embed="rId2"/>
          <a:stretch>
            <a:fillRect/>
          </a:stretch>
        </p:blipFill>
        <p:spPr>
          <a:xfrm>
            <a:off x="1268963" y="737118"/>
            <a:ext cx="9769151" cy="5159829"/>
          </a:xfrm>
          <a:prstGeom prst="rect">
            <a:avLst/>
          </a:prstGeom>
        </p:spPr>
      </p:pic>
    </p:spTree>
    <p:extLst>
      <p:ext uri="{BB962C8B-B14F-4D97-AF65-F5344CB8AC3E}">
        <p14:creationId xmlns:p14="http://schemas.microsoft.com/office/powerpoint/2010/main" val="434647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B49A0197-6ACC-049F-E728-625463A62AB4}"/>
              </a:ext>
            </a:extLst>
          </p:cNvPr>
          <p:cNvSpPr>
            <a:spLocks noGrp="1"/>
          </p:cNvSpPr>
          <p:nvPr>
            <p:ph type="body" sz="quarter" idx="13"/>
          </p:nvPr>
        </p:nvSpPr>
        <p:spPr>
          <a:xfrm>
            <a:off x="1404848" y="2000430"/>
            <a:ext cx="8927365" cy="1015663"/>
          </a:xfrm>
        </p:spPr>
        <p:txBody>
          <a:bodyPr/>
          <a:lstStyle/>
          <a:p>
            <a:r>
              <a:rPr lang="en-US" dirty="0"/>
              <a:t>THANKYOU</a:t>
            </a:r>
          </a:p>
        </p:txBody>
      </p:sp>
    </p:spTree>
    <p:extLst>
      <p:ext uri="{BB962C8B-B14F-4D97-AF65-F5344CB8AC3E}">
        <p14:creationId xmlns:p14="http://schemas.microsoft.com/office/powerpoint/2010/main" val="1024678657"/>
      </p:ext>
    </p:extLst>
  </p:cSld>
  <p:clrMapOvr>
    <a:masterClrMapping/>
  </p:clrMapOvr>
</p:sld>
</file>

<file path=ppt/theme/theme1.xml><?xml version="1.0" encoding="utf-8"?>
<a:theme xmlns:a="http://schemas.openxmlformats.org/drawingml/2006/main" name="Office Theme">
  <a:themeElements>
    <a:clrScheme name="Custom 1">
      <a:dk1>
        <a:srgbClr val="0071CE"/>
      </a:dk1>
      <a:lt1>
        <a:srgbClr val="EB148D"/>
      </a:lt1>
      <a:dk2>
        <a:srgbClr val="FFC000"/>
      </a:dk2>
      <a:lt2>
        <a:srgbClr val="041F41"/>
      </a:lt2>
      <a:accent1>
        <a:srgbClr val="70AC46"/>
      </a:accent1>
      <a:accent2>
        <a:srgbClr val="5B9BD4"/>
      </a:accent2>
      <a:accent3>
        <a:srgbClr val="000000"/>
      </a:accent3>
      <a:accent4>
        <a:srgbClr val="FFFFFF"/>
      </a:accent4>
      <a:accent5>
        <a:srgbClr val="B3B3B3"/>
      </a:accent5>
      <a:accent6>
        <a:srgbClr val="646464"/>
      </a:accent6>
      <a:hlink>
        <a:srgbClr val="0071CE"/>
      </a:hlink>
      <a:folHlink>
        <a:srgbClr val="0071C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2000" dirty="0" err="1" smtClean="0">
            <a:solidFill>
              <a:schemeClr val="accent3"/>
            </a:solidFill>
            <a:latin typeface="Bogle" panose="020B0503020203060203" pitchFamily="34" charset="77"/>
          </a:defRPr>
        </a:defPPr>
      </a:lstStyle>
    </a:txDef>
  </a:objectDefaults>
  <a:extraClrSchemeLst/>
  <a:extLst>
    <a:ext uri="{05A4C25C-085E-4340-85A3-A5531E510DB2}">
      <thm15:themeFamily xmlns:thm15="http://schemas.microsoft.com/office/thememl/2012/main" name="PowerpointTemplate_AssociateBrand_200709" id="{24650400-1060-F443-91D3-FF96CB987B1B}" vid="{DCF35337-0769-AA4E-8C7C-3171C2C39561}"/>
    </a:ext>
  </a:extLst>
</a:theme>
</file>

<file path=ppt/theme/theme2.xml><?xml version="1.0" encoding="utf-8"?>
<a:theme xmlns:a="http://schemas.openxmlformats.org/drawingml/2006/main" name="Custom Design">
  <a:themeElements>
    <a:clrScheme name="Custom 1">
      <a:dk1>
        <a:srgbClr val="0071CE"/>
      </a:dk1>
      <a:lt1>
        <a:srgbClr val="EB148D"/>
      </a:lt1>
      <a:dk2>
        <a:srgbClr val="FFC000"/>
      </a:dk2>
      <a:lt2>
        <a:srgbClr val="041F41"/>
      </a:lt2>
      <a:accent1>
        <a:srgbClr val="70AC46"/>
      </a:accent1>
      <a:accent2>
        <a:srgbClr val="5B9BD4"/>
      </a:accent2>
      <a:accent3>
        <a:srgbClr val="000000"/>
      </a:accent3>
      <a:accent4>
        <a:srgbClr val="FFFFFF"/>
      </a:accent4>
      <a:accent5>
        <a:srgbClr val="B3B3B3"/>
      </a:accent5>
      <a:accent6>
        <a:srgbClr val="646464"/>
      </a:accent6>
      <a:hlink>
        <a:srgbClr val="0071CE"/>
      </a:hlink>
      <a:folHlink>
        <a:srgbClr val="0071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Template_AssociateBrand_200709" id="{24650400-1060-F443-91D3-FF96CB987B1B}" vid="{DA6A65A9-187F-B347-A75F-8292B4AB755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DD3BAA246B52B4EB099E856BD5822FD" ma:contentTypeVersion="12" ma:contentTypeDescription="Create a new document." ma:contentTypeScope="" ma:versionID="1f25e3c53ce0afa0580163df253f1cc6">
  <xsd:schema xmlns:xsd="http://www.w3.org/2001/XMLSchema" xmlns:xs="http://www.w3.org/2001/XMLSchema" xmlns:p="http://schemas.microsoft.com/office/2006/metadata/properties" xmlns:ns2="5b34241c-4db6-4fb2-86f9-b50e8ebabed6" xmlns:ns3="e7fa269e-0501-4b9e-8494-04a0dc37c81c" targetNamespace="http://schemas.microsoft.com/office/2006/metadata/properties" ma:root="true" ma:fieldsID="ebd68211238a57a3cdb37cc30747e56a" ns2:_="" ns3:_="">
    <xsd:import namespace="5b34241c-4db6-4fb2-86f9-b50e8ebabed6"/>
    <xsd:import namespace="e7fa269e-0501-4b9e-8494-04a0dc37c81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3:SharedWithUsers" minOccurs="0"/>
                <xsd:element ref="ns3:SharedWithDetails" minOccurs="0"/>
                <xsd:element ref="ns2:MediaServiceLocation"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34241c-4db6-4fb2-86f9-b50e8ebabed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5"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7fa269e-0501-4b9e-8494-04a0dc37c81c"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1C94564-C098-4EED-A8E4-9029ACB3935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D029C1A-A48D-44F3-9AE1-F37831819EB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34241c-4db6-4fb2-86f9-b50e8ebabed6"/>
    <ds:schemaRef ds:uri="e7fa269e-0501-4b9e-8494-04a0dc37c81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37B6DF9-855E-4AF1-8621-2182BED202F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9175</TotalTime>
  <Words>437</Words>
  <Application>Microsoft Office PowerPoint</Application>
  <PresentationFormat>Widescreen</PresentationFormat>
  <Paragraphs>22</Paragraphs>
  <Slides>8</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8</vt:i4>
      </vt:variant>
    </vt:vector>
  </HeadingPairs>
  <TitlesOfParts>
    <vt:vector size="14" baseType="lpstr">
      <vt:lpstr>Arial</vt:lpstr>
      <vt:lpstr>Bogle</vt:lpstr>
      <vt:lpstr>Calibri</vt:lpstr>
      <vt:lpstr>Wingdings</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Jocelyn Schneider</dc:creator>
  <cp:lastModifiedBy>Diya Goyal</cp:lastModifiedBy>
  <cp:revision>110</cp:revision>
  <dcterms:created xsi:type="dcterms:W3CDTF">2020-06-29T17:10:02Z</dcterms:created>
  <dcterms:modified xsi:type="dcterms:W3CDTF">2023-08-16T03:24:17Z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0x0101007DD3BAA246B52B4EB099E856BD5822FD</vt:lpwstr>
  </property>
</Properties>
</file>