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Proxima Nova"/>
      <p:regular r:id="rId43"/>
      <p:bold r:id="rId44"/>
      <p:italic r:id="rId45"/>
      <p:boldItalic r:id="rId46"/>
    </p:embeddedFont>
    <p:embeddedFont>
      <p:font typeface="Mulish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  <p:embeddedFont>
      <p:font typeface="PT Sans"/>
      <p:regular r:id="rId54"/>
      <p:bold r:id="rId55"/>
      <p:italic r:id="rId56"/>
      <p:boldItalic r:id="rId57"/>
    </p:embeddedFont>
    <p:embeddedFont>
      <p:font typeface="Exo"/>
      <p:regular r:id="rId58"/>
      <p:bold r:id="rId59"/>
      <p:italic r:id="rId60"/>
      <p:boldItalic r:id="rId61"/>
    </p:embeddedFont>
    <p:embeddedFont>
      <p:font typeface="Kanit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42EC37-5E66-48C9-939C-DD8BC5B3803C}">
  <a:tblStyle styleId="{4E42EC37-5E66-48C9-939C-DD8BC5B380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ulish-bold.fntdata"/><Relationship Id="rId47" Type="http://schemas.openxmlformats.org/officeDocument/2006/relationships/font" Target="fonts/Mulish-regular.fntdata"/><Relationship Id="rId49" Type="http://schemas.openxmlformats.org/officeDocument/2006/relationships/font" Target="fonts/Mulish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Kanit-regular.fntdata"/><Relationship Id="rId61" Type="http://schemas.openxmlformats.org/officeDocument/2006/relationships/font" Target="fonts/Exo-boldItalic.fntdata"/><Relationship Id="rId20" Type="http://schemas.openxmlformats.org/officeDocument/2006/relationships/slide" Target="slides/slide14.xml"/><Relationship Id="rId64" Type="http://schemas.openxmlformats.org/officeDocument/2006/relationships/font" Target="fonts/Kanit-italic.fntdata"/><Relationship Id="rId63" Type="http://schemas.openxmlformats.org/officeDocument/2006/relationships/font" Target="fonts/Kani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Kani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Ex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Mulish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5.xml"/><Relationship Id="rId55" Type="http://schemas.openxmlformats.org/officeDocument/2006/relationships/font" Target="fonts/PTSans-bold.fntdata"/><Relationship Id="rId10" Type="http://schemas.openxmlformats.org/officeDocument/2006/relationships/slide" Target="slides/slide4.xml"/><Relationship Id="rId54" Type="http://schemas.openxmlformats.org/officeDocument/2006/relationships/font" Target="fonts/PTSans-regular.fntdata"/><Relationship Id="rId13" Type="http://schemas.openxmlformats.org/officeDocument/2006/relationships/slide" Target="slides/slide7.xml"/><Relationship Id="rId57" Type="http://schemas.openxmlformats.org/officeDocument/2006/relationships/font" Target="fonts/PTSans-boldItalic.fntdata"/><Relationship Id="rId12" Type="http://schemas.openxmlformats.org/officeDocument/2006/relationships/slide" Target="slides/slide6.xml"/><Relationship Id="rId56" Type="http://schemas.openxmlformats.org/officeDocument/2006/relationships/font" Target="fonts/PTSans-italic.fntdata"/><Relationship Id="rId15" Type="http://schemas.openxmlformats.org/officeDocument/2006/relationships/slide" Target="slides/slide9.xml"/><Relationship Id="rId59" Type="http://schemas.openxmlformats.org/officeDocument/2006/relationships/font" Target="fonts/Exo-bold.fntdata"/><Relationship Id="rId14" Type="http://schemas.openxmlformats.org/officeDocument/2006/relationships/slide" Target="slides/slide8.xml"/><Relationship Id="rId58" Type="http://schemas.openxmlformats.org/officeDocument/2006/relationships/font" Target="fonts/Ex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28be81424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28be81424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2a3310bb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2a3310bb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2a3310bb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2a3310bb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22a3310bb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22a3310bb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2a3310bbe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2a3310bbe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22a3310bbe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22a3310bbe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2a3310bbe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2a3310bbe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2a490aba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2a490aba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22a3310bb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22a3310bb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2a3310bb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22a3310bb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28be8142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28be8142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2a3310bbe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2a3310bbe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2a3310bbe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2a3310bb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22a3310bb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22a3310bb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2a3310bbe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2a3310bb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2a3310bbe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2a3310bbe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22a90ba09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22a90ba09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22a3310bbe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22a3310bbe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22a490aba1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22a490aba1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22a3310bbe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22a3310bb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22a3310bbe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22a3310bb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28be81424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28be8142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22a3310bbe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22a3310bbe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22a3310bbe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22a3310bbe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22a3310bbe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22a3310bbe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22a3310bbe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22a3310bbe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22a3310bbe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22a3310bbe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22a3310bbe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22a3310bbe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22a3310bbe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22a3310bbe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2a3310bb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2a3310bb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2a3310bb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2a3310bb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28be81424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28be81424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2a3310bbe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22a3310bbe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2a3310bbe7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22a3310bbe7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2a3310bbe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2a3310bbe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954450" y="996288"/>
            <a:ext cx="5691000" cy="2544600"/>
          </a:xfrm>
          <a:prstGeom prst="rect">
            <a:avLst/>
          </a:prstGeom>
          <a:effectLst>
            <a:outerShdw blurRad="142875" rotWithShape="0" algn="bl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1121850" y="3641061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2285709" y="-1385084"/>
            <a:ext cx="3682436" cy="2297800"/>
            <a:chOff x="2285709" y="-1385084"/>
            <a:chExt cx="3682436" cy="2297800"/>
          </a:xfrm>
        </p:grpSpPr>
        <p:grpSp>
          <p:nvGrpSpPr>
            <p:cNvPr id="51" name="Google Shape;51;p2"/>
            <p:cNvGrpSpPr/>
            <p:nvPr/>
          </p:nvGrpSpPr>
          <p:grpSpPr>
            <a:xfrm rot="5400000">
              <a:off x="2145482" y="-88670"/>
              <a:ext cx="1520982" cy="302065"/>
              <a:chOff x="5642557" y="-150670"/>
              <a:chExt cx="1520982" cy="302065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5736006" y="-104304"/>
                <a:ext cx="1335611" cy="209364"/>
              </a:xfrm>
              <a:custGeom>
                <a:rect b="b" l="l" r="r" t="t"/>
                <a:pathLst>
                  <a:path extrusionOk="0" fill="none" h="6719" w="42863">
                    <a:moveTo>
                      <a:pt x="1" y="0"/>
                    </a:moveTo>
                    <a:lnTo>
                      <a:pt x="19064" y="0"/>
                    </a:lnTo>
                    <a:lnTo>
                      <a:pt x="25782" y="6718"/>
                    </a:lnTo>
                    <a:lnTo>
                      <a:pt x="42862" y="6718"/>
                    </a:lnTo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71586" y="59442"/>
                <a:ext cx="91953" cy="91953"/>
              </a:xfrm>
              <a:custGeom>
                <a:rect b="b" l="l" r="r" t="t"/>
                <a:pathLst>
                  <a:path extrusionOk="0" fill="none" h="2951" w="2951">
                    <a:moveTo>
                      <a:pt x="2950" y="1463"/>
                    </a:moveTo>
                    <a:cubicBezTo>
                      <a:pt x="2950" y="2281"/>
                      <a:pt x="2281" y="2951"/>
                      <a:pt x="1463" y="2951"/>
                    </a:cubicBezTo>
                    <a:cubicBezTo>
                      <a:pt x="645" y="2951"/>
                      <a:pt x="0" y="2281"/>
                      <a:pt x="0" y="1463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095517" y="84152"/>
                <a:ext cx="43281" cy="42533"/>
              </a:xfrm>
              <a:custGeom>
                <a:rect b="b" l="l" r="r" t="t"/>
                <a:pathLst>
                  <a:path extrusionOk="0" h="1365" w="1389">
                    <a:moveTo>
                      <a:pt x="695" y="1"/>
                    </a:moveTo>
                    <a:cubicBezTo>
                      <a:pt x="323" y="1"/>
                      <a:pt x="1" y="298"/>
                      <a:pt x="1" y="670"/>
                    </a:cubicBezTo>
                    <a:cubicBezTo>
                      <a:pt x="1" y="1067"/>
                      <a:pt x="323" y="1364"/>
                      <a:pt x="695" y="1364"/>
                    </a:cubicBezTo>
                    <a:cubicBezTo>
                      <a:pt x="1091" y="1364"/>
                      <a:pt x="1389" y="1067"/>
                      <a:pt x="1389" y="670"/>
                    </a:cubicBezTo>
                    <a:cubicBezTo>
                      <a:pt x="1389" y="298"/>
                      <a:pt x="1091" y="1"/>
                      <a:pt x="6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642557" y="-150670"/>
                <a:ext cx="91953" cy="92732"/>
              </a:xfrm>
              <a:custGeom>
                <a:rect b="b" l="l" r="r" t="t"/>
                <a:pathLst>
                  <a:path extrusionOk="0" fill="none" h="2976" w="2951">
                    <a:moveTo>
                      <a:pt x="2950" y="1488"/>
                    </a:moveTo>
                    <a:cubicBezTo>
                      <a:pt x="2950" y="2306"/>
                      <a:pt x="2281" y="2976"/>
                      <a:pt x="1463" y="2976"/>
                    </a:cubicBezTo>
                    <a:cubicBezTo>
                      <a:pt x="645" y="2976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666488" y="-125929"/>
                <a:ext cx="43281" cy="43281"/>
              </a:xfrm>
              <a:custGeom>
                <a:rect b="b" l="l" r="r" t="t"/>
                <a:pathLst>
                  <a:path extrusionOk="0" h="1389" w="1389">
                    <a:moveTo>
                      <a:pt x="695" y="0"/>
                    </a:moveTo>
                    <a:cubicBezTo>
                      <a:pt x="323" y="0"/>
                      <a:pt x="1" y="322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2" y="1388"/>
                      <a:pt x="1389" y="1066"/>
                      <a:pt x="1389" y="694"/>
                    </a:cubicBezTo>
                    <a:cubicBezTo>
                      <a:pt x="1389" y="322"/>
                      <a:pt x="1092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10800000">
              <a:off x="2285709" y="-940189"/>
              <a:ext cx="302065" cy="1520982"/>
              <a:chOff x="-108754" y="2690919"/>
              <a:chExt cx="302065" cy="1520982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rect b="b" l="l" r="r" t="t"/>
                <a:pathLst>
                  <a:path extrusionOk="0" fill="none" h="42862" w="6719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rect b="b" l="l" r="r" t="t"/>
                <a:pathLst>
                  <a:path extrusionOk="0" fill="none" h="2951" w="2951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rect b="b" l="l" r="r" t="t"/>
                <a:pathLst>
                  <a:path extrusionOk="0" h="1389" w="1389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rect b="b" l="l" r="r" t="t"/>
                <a:pathLst>
                  <a:path extrusionOk="0" fill="none" h="2951" w="2951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rect b="b" l="l" r="r" t="t"/>
                <a:pathLst>
                  <a:path extrusionOk="0" h="1365" w="1389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5620745" y="-1385084"/>
              <a:ext cx="347400" cy="2297800"/>
              <a:chOff x="6420895" y="-1455296"/>
              <a:chExt cx="347400" cy="2297800"/>
            </a:xfrm>
          </p:grpSpPr>
          <p:sp>
            <p:nvSpPr>
              <p:cNvPr id="64" name="Google Shape;64;p2"/>
              <p:cNvSpPr/>
              <p:nvPr/>
            </p:nvSpPr>
            <p:spPr>
              <a:xfrm rot="5400000">
                <a:off x="5457595" y="-491996"/>
                <a:ext cx="1994700" cy="68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5400000">
                <a:off x="5736895" y="-188896"/>
                <a:ext cx="1994700" cy="68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" name="Google Shape;66;p2"/>
          <p:cNvGrpSpPr/>
          <p:nvPr/>
        </p:nvGrpSpPr>
        <p:grpSpPr>
          <a:xfrm>
            <a:off x="-1752505" y="1"/>
            <a:ext cx="2376680" cy="3260858"/>
            <a:chOff x="-1752505" y="43776"/>
            <a:chExt cx="2376680" cy="3260858"/>
          </a:xfrm>
        </p:grpSpPr>
        <p:grpSp>
          <p:nvGrpSpPr>
            <p:cNvPr id="67" name="Google Shape;67;p2"/>
            <p:cNvGrpSpPr/>
            <p:nvPr/>
          </p:nvGrpSpPr>
          <p:grpSpPr>
            <a:xfrm>
              <a:off x="-558008" y="3170665"/>
              <a:ext cx="1105976" cy="133969"/>
              <a:chOff x="8183182" y="663852"/>
              <a:chExt cx="1475028" cy="178673"/>
            </a:xfrm>
          </p:grpSpPr>
          <p:grpSp>
            <p:nvGrpSpPr>
              <p:cNvPr id="68" name="Google Shape;68;p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" name="Google Shape;90;p2"/>
            <p:cNvGrpSpPr/>
            <p:nvPr/>
          </p:nvGrpSpPr>
          <p:grpSpPr>
            <a:xfrm rot="5400000">
              <a:off x="85100" y="1293637"/>
              <a:ext cx="98902" cy="553090"/>
              <a:chOff x="4898850" y="4820550"/>
              <a:chExt cx="98902" cy="553090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4898850" y="4820550"/>
                <a:ext cx="98902" cy="98902"/>
              </a:xfrm>
              <a:custGeom>
                <a:rect b="b" l="l" r="r" t="t"/>
                <a:pathLst>
                  <a:path extrusionOk="0" fill="none" h="3174" w="3174">
                    <a:moveTo>
                      <a:pt x="1810" y="124"/>
                    </a:moveTo>
                    <a:cubicBezTo>
                      <a:pt x="2603" y="248"/>
                      <a:pt x="3173" y="1017"/>
                      <a:pt x="3024" y="1810"/>
                    </a:cubicBezTo>
                    <a:cubicBezTo>
                      <a:pt x="2900" y="2603"/>
                      <a:pt x="2157" y="3173"/>
                      <a:pt x="1339" y="3025"/>
                    </a:cubicBezTo>
                    <a:cubicBezTo>
                      <a:pt x="545" y="2901"/>
                      <a:pt x="0" y="2157"/>
                      <a:pt x="124" y="1339"/>
                    </a:cubicBezTo>
                    <a:cubicBezTo>
                      <a:pt x="248" y="546"/>
                      <a:pt x="992" y="0"/>
                      <a:pt x="1810" y="124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924339" y="4847971"/>
                <a:ext cx="46366" cy="43094"/>
              </a:xfrm>
              <a:custGeom>
                <a:rect b="b" l="l" r="r" t="t"/>
                <a:pathLst>
                  <a:path extrusionOk="0" h="1383" w="1488">
                    <a:moveTo>
                      <a:pt x="744" y="1"/>
                    </a:moveTo>
                    <a:cubicBezTo>
                      <a:pt x="417" y="1"/>
                      <a:pt x="119" y="253"/>
                      <a:pt x="74" y="583"/>
                    </a:cubicBezTo>
                    <a:cubicBezTo>
                      <a:pt x="0" y="955"/>
                      <a:pt x="273" y="1327"/>
                      <a:pt x="645" y="1376"/>
                    </a:cubicBezTo>
                    <a:cubicBezTo>
                      <a:pt x="676" y="1380"/>
                      <a:pt x="708" y="1383"/>
                      <a:pt x="739" y="1383"/>
                    </a:cubicBezTo>
                    <a:cubicBezTo>
                      <a:pt x="1074" y="1383"/>
                      <a:pt x="1370" y="1146"/>
                      <a:pt x="1438" y="806"/>
                    </a:cubicBezTo>
                    <a:cubicBezTo>
                      <a:pt x="1487" y="434"/>
                      <a:pt x="1240" y="62"/>
                      <a:pt x="868" y="13"/>
                    </a:cubicBezTo>
                    <a:cubicBezTo>
                      <a:pt x="826" y="4"/>
                      <a:pt x="785" y="1"/>
                      <a:pt x="7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901935" y="5281687"/>
                <a:ext cx="91953" cy="91953"/>
              </a:xfrm>
              <a:custGeom>
                <a:rect b="b" l="l" r="r" t="t"/>
                <a:pathLst>
                  <a:path extrusionOk="0" fill="none" h="2951" w="2951">
                    <a:moveTo>
                      <a:pt x="1463" y="2951"/>
                    </a:moveTo>
                    <a:cubicBezTo>
                      <a:pt x="645" y="2951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ubicBezTo>
                      <a:pt x="2950" y="2306"/>
                      <a:pt x="2281" y="2951"/>
                      <a:pt x="1463" y="295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925866" y="5306428"/>
                <a:ext cx="43281" cy="43281"/>
              </a:xfrm>
              <a:custGeom>
                <a:rect b="b" l="l" r="r" t="t"/>
                <a:pathLst>
                  <a:path extrusionOk="0" h="1389" w="1389">
                    <a:moveTo>
                      <a:pt x="695" y="0"/>
                    </a:moveTo>
                    <a:cubicBezTo>
                      <a:pt x="323" y="0"/>
                      <a:pt x="1" y="297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1" y="1388"/>
                      <a:pt x="1389" y="1066"/>
                      <a:pt x="1389" y="694"/>
                    </a:cubicBezTo>
                    <a:cubicBezTo>
                      <a:pt x="1389" y="297"/>
                      <a:pt x="1091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942100" y="4917862"/>
                <a:ext cx="31" cy="358465"/>
              </a:xfrm>
              <a:custGeom>
                <a:rect b="b" l="l" r="r" t="t"/>
                <a:pathLst>
                  <a:path extrusionOk="0" fill="none" h="11504" w="1">
                    <a:moveTo>
                      <a:pt x="0" y="11503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2"/>
            <p:cNvGrpSpPr/>
            <p:nvPr/>
          </p:nvGrpSpPr>
          <p:grpSpPr>
            <a:xfrm>
              <a:off x="-1752505" y="2269891"/>
              <a:ext cx="2297800" cy="347400"/>
              <a:chOff x="-1414555" y="3058729"/>
              <a:chExt cx="2297800" cy="347400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-1414555" y="3338029"/>
                <a:ext cx="1994700" cy="68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-1111455" y="3058729"/>
                <a:ext cx="1994700" cy="68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2"/>
            <p:cNvSpPr/>
            <p:nvPr/>
          </p:nvSpPr>
          <p:spPr>
            <a:xfrm rot="-5400000">
              <a:off x="-311438" y="-30503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1" y="3929284"/>
            <a:ext cx="7734714" cy="2599313"/>
            <a:chOff x="11" y="3929284"/>
            <a:chExt cx="7734714" cy="2599313"/>
          </a:xfrm>
        </p:grpSpPr>
        <p:grpSp>
          <p:nvGrpSpPr>
            <p:cNvPr id="101" name="Google Shape;101;p2"/>
            <p:cNvGrpSpPr/>
            <p:nvPr/>
          </p:nvGrpSpPr>
          <p:grpSpPr>
            <a:xfrm rot="10800000">
              <a:off x="1563339" y="4450440"/>
              <a:ext cx="883262" cy="242091"/>
              <a:chOff x="2300350" y="2601250"/>
              <a:chExt cx="2275275" cy="62362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" name="Google Shape;108;p2"/>
            <p:cNvSpPr/>
            <p:nvPr/>
          </p:nvSpPr>
          <p:spPr>
            <a:xfrm rot="10800000">
              <a:off x="6707657" y="3929284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2"/>
            <p:cNvGrpSpPr/>
            <p:nvPr/>
          </p:nvGrpSpPr>
          <p:grpSpPr>
            <a:xfrm rot="5400000">
              <a:off x="6559423" y="4651042"/>
              <a:ext cx="883262" cy="242091"/>
              <a:chOff x="2300350" y="2601250"/>
              <a:chExt cx="2275275" cy="62362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" name="Google Shape;116;p2"/>
            <p:cNvSpPr/>
            <p:nvPr/>
          </p:nvSpPr>
          <p:spPr>
            <a:xfrm rot="10800000">
              <a:off x="11" y="3929288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2"/>
            <p:cNvGrpSpPr/>
            <p:nvPr/>
          </p:nvGrpSpPr>
          <p:grpSpPr>
            <a:xfrm flipH="1" rot="-5400000">
              <a:off x="6724721" y="5297767"/>
              <a:ext cx="1823016" cy="196994"/>
              <a:chOff x="7857346" y="4002005"/>
              <a:chExt cx="1823016" cy="196994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7956216" y="4048371"/>
                <a:ext cx="1724145" cy="150627"/>
              </a:xfrm>
              <a:custGeom>
                <a:rect b="b" l="l" r="r" t="t"/>
                <a:pathLst>
                  <a:path extrusionOk="0" fill="none" h="4834" w="55332">
                    <a:moveTo>
                      <a:pt x="55331" y="4834"/>
                    </a:moveTo>
                    <a:lnTo>
                      <a:pt x="28930" y="4834"/>
                    </a:lnTo>
                    <a:lnTo>
                      <a:pt x="27294" y="3198"/>
                    </a:lnTo>
                    <a:lnTo>
                      <a:pt x="24072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857346" y="4002005"/>
                <a:ext cx="91953" cy="91953"/>
              </a:xfrm>
              <a:custGeom>
                <a:rect b="b" l="l" r="r" t="t"/>
                <a:pathLst>
                  <a:path extrusionOk="0" fill="none" h="2951" w="2951">
                    <a:moveTo>
                      <a:pt x="1" y="1463"/>
                    </a:moveTo>
                    <a:cubicBezTo>
                      <a:pt x="1" y="670"/>
                      <a:pt x="670" y="1"/>
                      <a:pt x="1488" y="1"/>
                    </a:cubicBezTo>
                    <a:cubicBezTo>
                      <a:pt x="2306" y="1"/>
                      <a:pt x="2951" y="670"/>
                      <a:pt x="2951" y="1463"/>
                    </a:cubicBezTo>
                    <a:cubicBezTo>
                      <a:pt x="2951" y="2281"/>
                      <a:pt x="2306" y="2951"/>
                      <a:pt x="1488" y="2951"/>
                    </a:cubicBezTo>
                    <a:cubicBezTo>
                      <a:pt x="670" y="2951"/>
                      <a:pt x="1" y="2281"/>
                      <a:pt x="1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882087" y="4026715"/>
                <a:ext cx="43281" cy="42533"/>
              </a:xfrm>
              <a:custGeom>
                <a:rect b="b" l="l" r="r" t="t"/>
                <a:pathLst>
                  <a:path extrusionOk="0" h="1365" w="1389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2"/>
            <p:cNvGrpSpPr/>
            <p:nvPr/>
          </p:nvGrpSpPr>
          <p:grpSpPr>
            <a:xfrm flipH="1" rot="-5400000">
              <a:off x="3743196" y="5518592"/>
              <a:ext cx="1823016" cy="196994"/>
              <a:chOff x="7857346" y="4002005"/>
              <a:chExt cx="1823016" cy="196994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7956216" y="4048371"/>
                <a:ext cx="1724145" cy="150627"/>
              </a:xfrm>
              <a:custGeom>
                <a:rect b="b" l="l" r="r" t="t"/>
                <a:pathLst>
                  <a:path extrusionOk="0" fill="none" h="4834" w="55332">
                    <a:moveTo>
                      <a:pt x="55331" y="4834"/>
                    </a:moveTo>
                    <a:lnTo>
                      <a:pt x="28930" y="4834"/>
                    </a:lnTo>
                    <a:lnTo>
                      <a:pt x="27294" y="3198"/>
                    </a:lnTo>
                    <a:lnTo>
                      <a:pt x="24072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857346" y="4002005"/>
                <a:ext cx="91953" cy="91953"/>
              </a:xfrm>
              <a:custGeom>
                <a:rect b="b" l="l" r="r" t="t"/>
                <a:pathLst>
                  <a:path extrusionOk="0" fill="none" h="2951" w="2951">
                    <a:moveTo>
                      <a:pt x="1" y="1463"/>
                    </a:moveTo>
                    <a:cubicBezTo>
                      <a:pt x="1" y="670"/>
                      <a:pt x="670" y="1"/>
                      <a:pt x="1488" y="1"/>
                    </a:cubicBezTo>
                    <a:cubicBezTo>
                      <a:pt x="2306" y="1"/>
                      <a:pt x="2951" y="670"/>
                      <a:pt x="2951" y="1463"/>
                    </a:cubicBezTo>
                    <a:cubicBezTo>
                      <a:pt x="2951" y="2281"/>
                      <a:pt x="2306" y="2951"/>
                      <a:pt x="1488" y="2951"/>
                    </a:cubicBezTo>
                    <a:cubicBezTo>
                      <a:pt x="670" y="2951"/>
                      <a:pt x="1" y="2281"/>
                      <a:pt x="1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882087" y="4026715"/>
                <a:ext cx="43281" cy="42533"/>
              </a:xfrm>
              <a:custGeom>
                <a:rect b="b" l="l" r="r" t="t"/>
                <a:pathLst>
                  <a:path extrusionOk="0" h="1365" w="1389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" name="Google Shape;125;p2"/>
          <p:cNvGrpSpPr/>
          <p:nvPr/>
        </p:nvGrpSpPr>
        <p:grpSpPr>
          <a:xfrm>
            <a:off x="7420820" y="70201"/>
            <a:ext cx="3199750" cy="4333922"/>
            <a:chOff x="7420820" y="70201"/>
            <a:chExt cx="3199750" cy="4333922"/>
          </a:xfrm>
        </p:grpSpPr>
        <p:sp>
          <p:nvSpPr>
            <p:cNvPr id="126" name="Google Shape;126;p2"/>
            <p:cNvSpPr/>
            <p:nvPr/>
          </p:nvSpPr>
          <p:spPr>
            <a:xfrm rot="10800000">
              <a:off x="8625870" y="317066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5400000">
              <a:off x="8206162" y="-27861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2"/>
            <p:cNvGrpSpPr/>
            <p:nvPr/>
          </p:nvGrpSpPr>
          <p:grpSpPr>
            <a:xfrm>
              <a:off x="8267389" y="242565"/>
              <a:ext cx="883262" cy="242091"/>
              <a:chOff x="2300350" y="2601250"/>
              <a:chExt cx="2275275" cy="623625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2"/>
            <p:cNvGrpSpPr/>
            <p:nvPr/>
          </p:nvGrpSpPr>
          <p:grpSpPr>
            <a:xfrm>
              <a:off x="8267392" y="4270154"/>
              <a:ext cx="1105976" cy="133969"/>
              <a:chOff x="8183182" y="663852"/>
              <a:chExt cx="1475028" cy="178673"/>
            </a:xfrm>
          </p:grpSpPr>
          <p:grpSp>
            <p:nvGrpSpPr>
              <p:cNvPr id="136" name="Google Shape;136;p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37" name="Google Shape;137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" name="Google Shape;147;p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8" name="Google Shape;148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2"/>
            <p:cNvGrpSpPr/>
            <p:nvPr/>
          </p:nvGrpSpPr>
          <p:grpSpPr>
            <a:xfrm>
              <a:off x="7861857" y="1218667"/>
              <a:ext cx="1520982" cy="302065"/>
              <a:chOff x="5642557" y="-150670"/>
              <a:chExt cx="1520982" cy="302065"/>
            </a:xfrm>
          </p:grpSpPr>
          <p:sp>
            <p:nvSpPr>
              <p:cNvPr id="159" name="Google Shape;159;p2"/>
              <p:cNvSpPr/>
              <p:nvPr/>
            </p:nvSpPr>
            <p:spPr>
              <a:xfrm>
                <a:off x="5736006" y="-104304"/>
                <a:ext cx="1335611" cy="209364"/>
              </a:xfrm>
              <a:custGeom>
                <a:rect b="b" l="l" r="r" t="t"/>
                <a:pathLst>
                  <a:path extrusionOk="0" fill="none" h="6719" w="42863">
                    <a:moveTo>
                      <a:pt x="1" y="0"/>
                    </a:moveTo>
                    <a:lnTo>
                      <a:pt x="19064" y="0"/>
                    </a:lnTo>
                    <a:lnTo>
                      <a:pt x="25782" y="6718"/>
                    </a:lnTo>
                    <a:lnTo>
                      <a:pt x="42862" y="6718"/>
                    </a:lnTo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071586" y="59442"/>
                <a:ext cx="91953" cy="91953"/>
              </a:xfrm>
              <a:custGeom>
                <a:rect b="b" l="l" r="r" t="t"/>
                <a:pathLst>
                  <a:path extrusionOk="0" fill="none" h="2951" w="2951">
                    <a:moveTo>
                      <a:pt x="2950" y="1463"/>
                    </a:moveTo>
                    <a:cubicBezTo>
                      <a:pt x="2950" y="2281"/>
                      <a:pt x="2281" y="2951"/>
                      <a:pt x="1463" y="2951"/>
                    </a:cubicBezTo>
                    <a:cubicBezTo>
                      <a:pt x="645" y="2951"/>
                      <a:pt x="0" y="2281"/>
                      <a:pt x="0" y="1463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7095517" y="84152"/>
                <a:ext cx="43281" cy="42533"/>
              </a:xfrm>
              <a:custGeom>
                <a:rect b="b" l="l" r="r" t="t"/>
                <a:pathLst>
                  <a:path extrusionOk="0" h="1365" w="1389">
                    <a:moveTo>
                      <a:pt x="695" y="1"/>
                    </a:moveTo>
                    <a:cubicBezTo>
                      <a:pt x="323" y="1"/>
                      <a:pt x="1" y="298"/>
                      <a:pt x="1" y="670"/>
                    </a:cubicBezTo>
                    <a:cubicBezTo>
                      <a:pt x="1" y="1067"/>
                      <a:pt x="323" y="1364"/>
                      <a:pt x="695" y="1364"/>
                    </a:cubicBezTo>
                    <a:cubicBezTo>
                      <a:pt x="1091" y="1364"/>
                      <a:pt x="1389" y="1067"/>
                      <a:pt x="1389" y="670"/>
                    </a:cubicBezTo>
                    <a:cubicBezTo>
                      <a:pt x="1389" y="298"/>
                      <a:pt x="1091" y="1"/>
                      <a:pt x="6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642557" y="-150670"/>
                <a:ext cx="91953" cy="92732"/>
              </a:xfrm>
              <a:custGeom>
                <a:rect b="b" l="l" r="r" t="t"/>
                <a:pathLst>
                  <a:path extrusionOk="0" fill="none" h="2976" w="2951">
                    <a:moveTo>
                      <a:pt x="2950" y="1488"/>
                    </a:moveTo>
                    <a:cubicBezTo>
                      <a:pt x="2950" y="2306"/>
                      <a:pt x="2281" y="2976"/>
                      <a:pt x="1463" y="2976"/>
                    </a:cubicBezTo>
                    <a:cubicBezTo>
                      <a:pt x="645" y="2976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666488" y="-125929"/>
                <a:ext cx="43281" cy="43281"/>
              </a:xfrm>
              <a:custGeom>
                <a:rect b="b" l="l" r="r" t="t"/>
                <a:pathLst>
                  <a:path extrusionOk="0" h="1389" w="1389">
                    <a:moveTo>
                      <a:pt x="695" y="0"/>
                    </a:moveTo>
                    <a:cubicBezTo>
                      <a:pt x="323" y="0"/>
                      <a:pt x="1" y="322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2" y="1388"/>
                      <a:pt x="1389" y="1066"/>
                      <a:pt x="1389" y="694"/>
                    </a:cubicBezTo>
                    <a:cubicBezTo>
                      <a:pt x="1389" y="322"/>
                      <a:pt x="1092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2"/>
            <p:cNvGrpSpPr/>
            <p:nvPr/>
          </p:nvGrpSpPr>
          <p:grpSpPr>
            <a:xfrm>
              <a:off x="7420820" y="2617291"/>
              <a:ext cx="2637100" cy="376400"/>
              <a:chOff x="7624995" y="2199679"/>
              <a:chExt cx="2637100" cy="376400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>
                <a:off x="7624995" y="2507979"/>
                <a:ext cx="1994700" cy="68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>
                <a:off x="8267395" y="2199679"/>
                <a:ext cx="1994700" cy="68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20" name="Google Shape;820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9" name="Google Shape;859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60" name="Google Shape;860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61" name="Google Shape;861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67" name="Google Shape;867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11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873" name="Google Shape;873;p11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76" name="Google Shape;876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80" name="Google Shape;88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11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887" name="Google Shape;887;p11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93" name="Google Shape;893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99" name="Google Shape;899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906" name="Google Shape;906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7" name="Google Shape;907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7" name="Google Shape;917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8" name="Google Shape;91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8" name="Google Shape;928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929" name="Google Shape;929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1"/>
          <p:cNvGrpSpPr/>
          <p:nvPr/>
        </p:nvGrpSpPr>
        <p:grpSpPr>
          <a:xfrm>
            <a:off x="-235013" y="606814"/>
            <a:ext cx="1519438" cy="586800"/>
            <a:chOff x="-235013" y="606814"/>
            <a:chExt cx="1519438" cy="586800"/>
          </a:xfrm>
        </p:grpSpPr>
        <p:sp>
          <p:nvSpPr>
            <p:cNvPr id="944" name="Google Shape;944;p11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5" name="Google Shape;945;p11"/>
            <p:cNvGrpSpPr/>
            <p:nvPr/>
          </p:nvGrpSpPr>
          <p:grpSpPr>
            <a:xfrm>
              <a:off x="-235013" y="829744"/>
              <a:ext cx="1105976" cy="133969"/>
              <a:chOff x="8183182" y="663852"/>
              <a:chExt cx="1475028" cy="178673"/>
            </a:xfrm>
          </p:grpSpPr>
          <p:grpSp>
            <p:nvGrpSpPr>
              <p:cNvPr id="946" name="Google Shape;946;p11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947" name="Google Shape;947;p1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1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1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1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1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1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1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1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1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1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7" name="Google Shape;957;p11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958" name="Google Shape;958;p1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1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1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1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1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1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1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1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1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1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9" name="Google Shape;16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8" name="Google Shape;20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212" name="Google Shape;21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220" name="Google Shape;22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226" name="Google Shape;226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232" name="Google Shape;232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3" name="Google Shape;233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4" name="Google Shape;244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4" name="Google Shape;254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57" name="Google Shape;257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264" name="Google Shape;264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71" name="Google Shape;27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4"/>
          <p:cNvSpPr txBox="1"/>
          <p:nvPr>
            <p:ph type="title"/>
          </p:nvPr>
        </p:nvSpPr>
        <p:spPr>
          <a:xfrm>
            <a:off x="1416450" y="539400"/>
            <a:ext cx="6311100" cy="8220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0" name="Google Shape;310;p4"/>
          <p:cNvSpPr txBox="1"/>
          <p:nvPr>
            <p:ph idx="1" type="body"/>
          </p:nvPr>
        </p:nvSpPr>
        <p:spPr>
          <a:xfrm>
            <a:off x="1416450" y="1543150"/>
            <a:ext cx="6311100" cy="23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311" name="Google Shape;31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312" name="Google Shape;31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320" name="Google Shape;32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324" name="Google Shape;32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5" name="Google Shape;32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6" name="Google Shape;33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6" name="Google Shape;34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50" name="Google Shape;35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9" name="Google Shape;38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0" name="Google Shape;39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2" name="Google Shape;39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3" name="Google Shape;39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94" name="Google Shape;39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408" name="Google Shape;40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415" name="Google Shape;41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421" name="Google Shape;42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427" name="Google Shape;42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434" name="Google Shape;43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42" name="Google Shape;44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50" name="Google Shape;45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6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  <a:effectLst>
            <a:outerShdw blurRad="142875" rotWithShape="0" algn="bl">
              <a:schemeClr val="lt1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1" name="Google Shape;491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0" name="Google Shape;530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4" name="Google Shape;534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1" name="Google Shape;541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49" name="Google Shape;549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5" name="Google Shape;565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0" name="Google Shape;570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6" name="Google Shape;576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3" name="Google Shape;583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2" name="Google Shape;622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4" name="Google Shape;624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27" name="Google Shape;627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2" name="Google Shape;63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2" name="Google Shape;642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48" name="Google Shape;648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5" name="Google Shape;65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2" name="Google Shape;662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69" name="Google Shape;669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77" name="Google Shape;677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7" name="Google Shape;717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19" name="Google Shape;719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29" name="Google Shape;729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2" name="Google Shape;732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38" name="Google Shape;73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5" name="Google Shape;745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49" name="Google Shape;749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0" name="Google Shape;750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0" name="Google Shape;760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1" name="Google Shape;761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1" name="Google Shape;771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2" name="Google Shape;772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79" name="Google Shape;779;p1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b="1"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71" name="Google Shape;97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dolfT_FPakgzfzBbMAoyqzS4eA8e4etIRPcYQDfxNWs/copy#gid=509368585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dolfT_FPakgzfzBbMAoyqzS4eA8e4etIRPcYQDfxNWs/copy#gid=1414440810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dolfT_FPakgzfzBbMAoyqzS4eA8e4etIRPcYQDfxNWs/copy#gid=1040112369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docs.google.com/spreadsheets/d/1dolfT_FPakgzfzBbMAoyqzS4eA8e4etIRPcYQDfxNWs/copy#gid=1911096672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2PfT4l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5"/>
          <p:cNvSpPr/>
          <p:nvPr/>
        </p:nvSpPr>
        <p:spPr>
          <a:xfrm>
            <a:off x="954450" y="3299400"/>
            <a:ext cx="54996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5"/>
          <p:cNvSpPr txBox="1"/>
          <p:nvPr>
            <p:ph idx="1" type="subTitle"/>
          </p:nvPr>
        </p:nvSpPr>
        <p:spPr>
          <a:xfrm>
            <a:off x="1263000" y="3346200"/>
            <a:ext cx="48825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Diya Gupta, Parnika Mandewalkar, Swaha Roy</a:t>
            </a:r>
            <a:endParaRPr/>
          </a:p>
        </p:txBody>
      </p:sp>
      <p:grpSp>
        <p:nvGrpSpPr>
          <p:cNvPr id="979" name="Google Shape;979;p15"/>
          <p:cNvGrpSpPr/>
          <p:nvPr/>
        </p:nvGrpSpPr>
        <p:grpSpPr>
          <a:xfrm rot="5400000">
            <a:off x="4843800" y="496862"/>
            <a:ext cx="98902" cy="553090"/>
            <a:chOff x="4898850" y="4820550"/>
            <a:chExt cx="98902" cy="553090"/>
          </a:xfrm>
        </p:grpSpPr>
        <p:sp>
          <p:nvSpPr>
            <p:cNvPr id="980" name="Google Shape;980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15"/>
          <p:cNvGrpSpPr/>
          <p:nvPr/>
        </p:nvGrpSpPr>
        <p:grpSpPr>
          <a:xfrm>
            <a:off x="6763126" y="2043519"/>
            <a:ext cx="1252897" cy="51000"/>
            <a:chOff x="2915381" y="4104819"/>
            <a:chExt cx="1252897" cy="51000"/>
          </a:xfrm>
        </p:grpSpPr>
        <p:sp>
          <p:nvSpPr>
            <p:cNvPr id="986" name="Google Shape;986;p1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0" name="Google Shape;1000;p15"/>
          <p:cNvSpPr txBox="1"/>
          <p:nvPr/>
        </p:nvSpPr>
        <p:spPr>
          <a:xfrm>
            <a:off x="954450" y="1192873"/>
            <a:ext cx="5691000" cy="2015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rgbClr val="8FFFFF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600">
                <a:solidFill>
                  <a:srgbClr val="8FFFFF"/>
                </a:solidFill>
                <a:latin typeface="Exo"/>
                <a:ea typeface="Exo"/>
                <a:cs typeface="Exo"/>
                <a:sym typeface="Exo"/>
              </a:rPr>
              <a:t>Hypno</a:t>
            </a:r>
            <a:r>
              <a:rPr b="1" lang="en" sz="76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TECH</a:t>
            </a:r>
            <a:endParaRPr b="1" sz="76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24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sp>
        <p:nvSpPr>
          <p:cNvPr id="1196" name="Google Shape;1196;p24"/>
          <p:cNvSpPr/>
          <p:nvPr/>
        </p:nvSpPr>
        <p:spPr>
          <a:xfrm>
            <a:off x="1748081" y="2557131"/>
            <a:ext cx="21462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Venus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97" name="Google Shape;1197;p24"/>
          <p:cNvSpPr/>
          <p:nvPr/>
        </p:nvSpPr>
        <p:spPr>
          <a:xfrm>
            <a:off x="5797506" y="2557131"/>
            <a:ext cx="21462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Saturn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198" name="Google Shape;1198;p24"/>
          <p:cNvGrpSpPr/>
          <p:nvPr/>
        </p:nvGrpSpPr>
        <p:grpSpPr>
          <a:xfrm>
            <a:off x="3498900" y="1360042"/>
            <a:ext cx="2146200" cy="953708"/>
            <a:chOff x="3498900" y="1588642"/>
            <a:chExt cx="2146200" cy="953708"/>
          </a:xfrm>
        </p:grpSpPr>
        <p:sp>
          <p:nvSpPr>
            <p:cNvPr id="1199" name="Google Shape;1199;p24"/>
            <p:cNvSpPr/>
            <p:nvPr/>
          </p:nvSpPr>
          <p:spPr>
            <a:xfrm>
              <a:off x="3498900" y="1588642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00" name="Google Shape;1200;p24"/>
            <p:cNvSpPr txBox="1"/>
            <p:nvPr/>
          </p:nvSpPr>
          <p:spPr>
            <a:xfrm>
              <a:off x="3498900" y="1988550"/>
              <a:ext cx="21462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01" name="Google Shape;1201;p24"/>
          <p:cNvGrpSpPr/>
          <p:nvPr/>
        </p:nvGrpSpPr>
        <p:grpSpPr>
          <a:xfrm>
            <a:off x="3011694" y="3361792"/>
            <a:ext cx="2146200" cy="972642"/>
            <a:chOff x="3011694" y="3590392"/>
            <a:chExt cx="2146200" cy="972642"/>
          </a:xfrm>
        </p:grpSpPr>
        <p:sp>
          <p:nvSpPr>
            <p:cNvPr id="1202" name="Google Shape;1202;p24"/>
            <p:cNvSpPr/>
            <p:nvPr/>
          </p:nvSpPr>
          <p:spPr>
            <a:xfrm>
              <a:off x="3011694" y="3590392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03" name="Google Shape;1203;p24"/>
            <p:cNvSpPr txBox="1"/>
            <p:nvPr/>
          </p:nvSpPr>
          <p:spPr>
            <a:xfrm>
              <a:off x="3011694" y="4000534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Despite being red, Mars is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04" name="Google Shape;1204;p24"/>
          <p:cNvGrpSpPr/>
          <p:nvPr/>
        </p:nvGrpSpPr>
        <p:grpSpPr>
          <a:xfrm>
            <a:off x="713094" y="3358462"/>
            <a:ext cx="2146200" cy="965738"/>
            <a:chOff x="713094" y="3587062"/>
            <a:chExt cx="2146200" cy="965738"/>
          </a:xfrm>
        </p:grpSpPr>
        <p:sp>
          <p:nvSpPr>
            <p:cNvPr id="1205" name="Google Shape;1205;p24"/>
            <p:cNvSpPr/>
            <p:nvPr/>
          </p:nvSpPr>
          <p:spPr>
            <a:xfrm>
              <a:off x="713094" y="3587062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06" name="Google Shape;1206;p24"/>
            <p:cNvSpPr txBox="1"/>
            <p:nvPr/>
          </p:nvSpPr>
          <p:spPr>
            <a:xfrm>
              <a:off x="713094" y="399030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07" name="Google Shape;1207;p24"/>
          <p:cNvGrpSpPr/>
          <p:nvPr/>
        </p:nvGrpSpPr>
        <p:grpSpPr>
          <a:xfrm>
            <a:off x="5797494" y="3358462"/>
            <a:ext cx="2146200" cy="965741"/>
            <a:chOff x="5797494" y="3587062"/>
            <a:chExt cx="2146200" cy="965741"/>
          </a:xfrm>
        </p:grpSpPr>
        <p:sp>
          <p:nvSpPr>
            <p:cNvPr id="1208" name="Google Shape;1208;p24"/>
            <p:cNvSpPr/>
            <p:nvPr/>
          </p:nvSpPr>
          <p:spPr>
            <a:xfrm>
              <a:off x="5797494" y="3587062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09" name="Google Shape;1209;p24"/>
            <p:cNvSpPr txBox="1"/>
            <p:nvPr/>
          </p:nvSpPr>
          <p:spPr>
            <a:xfrm>
              <a:off x="5797494" y="3990303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cxnSp>
        <p:nvCxnSpPr>
          <p:cNvPr id="1210" name="Google Shape;1210;p24"/>
          <p:cNvCxnSpPr>
            <a:stCxn id="1196" idx="2"/>
            <a:endCxn id="1205" idx="0"/>
          </p:cNvCxnSpPr>
          <p:nvPr/>
        </p:nvCxnSpPr>
        <p:spPr>
          <a:xfrm rot="5400000">
            <a:off x="2102981" y="2640231"/>
            <a:ext cx="401400" cy="10350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24"/>
          <p:cNvCxnSpPr>
            <a:stCxn id="1196" idx="2"/>
            <a:endCxn id="1202" idx="0"/>
          </p:cNvCxnSpPr>
          <p:nvPr/>
        </p:nvCxnSpPr>
        <p:spPr>
          <a:xfrm flipH="1" rot="-5400000">
            <a:off x="3250631" y="2527581"/>
            <a:ext cx="404700" cy="12636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24"/>
          <p:cNvCxnSpPr>
            <a:stCxn id="1197" idx="2"/>
            <a:endCxn id="1208" idx="0"/>
          </p:cNvCxnSpPr>
          <p:nvPr/>
        </p:nvCxnSpPr>
        <p:spPr>
          <a:xfrm flipH="1" rot="-5400000">
            <a:off x="6670206" y="3157431"/>
            <a:ext cx="4014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24"/>
          <p:cNvCxnSpPr>
            <a:stCxn id="1200" idx="2"/>
            <a:endCxn id="1196" idx="0"/>
          </p:cNvCxnSpPr>
          <p:nvPr/>
        </p:nvCxnSpPr>
        <p:spPr>
          <a:xfrm rot="5400000">
            <a:off x="3574950" y="1560000"/>
            <a:ext cx="243300" cy="17508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24"/>
          <p:cNvCxnSpPr>
            <a:stCxn id="1200" idx="2"/>
            <a:endCxn id="1197" idx="0"/>
          </p:cNvCxnSpPr>
          <p:nvPr/>
        </p:nvCxnSpPr>
        <p:spPr>
          <a:xfrm flipH="1" rot="-5400000">
            <a:off x="5599650" y="1286100"/>
            <a:ext cx="243300" cy="22986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5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220" name="Google Shape;1220;p25"/>
          <p:cNvGrpSpPr/>
          <p:nvPr/>
        </p:nvGrpSpPr>
        <p:grpSpPr>
          <a:xfrm>
            <a:off x="2504232" y="1388668"/>
            <a:ext cx="5782253" cy="822900"/>
            <a:chOff x="2504176" y="1648200"/>
            <a:chExt cx="5590499" cy="822900"/>
          </a:xfrm>
        </p:grpSpPr>
        <p:sp>
          <p:nvSpPr>
            <p:cNvPr id="1221" name="Google Shape;1221;p25"/>
            <p:cNvSpPr/>
            <p:nvPr/>
          </p:nvSpPr>
          <p:spPr>
            <a:xfrm>
              <a:off x="2504176" y="1859700"/>
              <a:ext cx="17145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22" name="Google Shape;1222;p25"/>
            <p:cNvSpPr txBox="1"/>
            <p:nvPr/>
          </p:nvSpPr>
          <p:spPr>
            <a:xfrm>
              <a:off x="4218675" y="1648200"/>
              <a:ext cx="3876000" cy="8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extremely high temperatures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poisonous atmosphere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23" name="Google Shape;1223;p25"/>
          <p:cNvGrpSpPr/>
          <p:nvPr/>
        </p:nvGrpSpPr>
        <p:grpSpPr>
          <a:xfrm>
            <a:off x="2504232" y="2391386"/>
            <a:ext cx="5782253" cy="822900"/>
            <a:chOff x="2504176" y="2650913"/>
            <a:chExt cx="5590499" cy="822900"/>
          </a:xfrm>
        </p:grpSpPr>
        <p:sp>
          <p:nvSpPr>
            <p:cNvPr id="1224" name="Google Shape;1224;p25"/>
            <p:cNvSpPr/>
            <p:nvPr/>
          </p:nvSpPr>
          <p:spPr>
            <a:xfrm>
              <a:off x="2504176" y="2862413"/>
              <a:ext cx="17145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Saturn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25" name="Google Shape;1225;p25"/>
            <p:cNvSpPr txBox="1"/>
            <p:nvPr/>
          </p:nvSpPr>
          <p:spPr>
            <a:xfrm>
              <a:off x="4218675" y="2650913"/>
              <a:ext cx="3876000" cy="8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has several rings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is composed of hydrogen and helium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has more than eighty moons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26" name="Google Shape;1226;p25"/>
          <p:cNvGrpSpPr/>
          <p:nvPr/>
        </p:nvGrpSpPr>
        <p:grpSpPr>
          <a:xfrm>
            <a:off x="2504232" y="3394105"/>
            <a:ext cx="5782253" cy="822900"/>
            <a:chOff x="2504176" y="3653638"/>
            <a:chExt cx="5590499" cy="822900"/>
          </a:xfrm>
        </p:grpSpPr>
        <p:sp>
          <p:nvSpPr>
            <p:cNvPr id="1227" name="Google Shape;1227;p25"/>
            <p:cNvSpPr/>
            <p:nvPr/>
          </p:nvSpPr>
          <p:spPr>
            <a:xfrm>
              <a:off x="2504176" y="3865138"/>
              <a:ext cx="17145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28" name="Google Shape;1228;p25"/>
            <p:cNvSpPr txBox="1"/>
            <p:nvPr/>
          </p:nvSpPr>
          <p:spPr>
            <a:xfrm>
              <a:off x="4218675" y="3653638"/>
              <a:ext cx="3876000" cy="8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was named after a Roman god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a gas giant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229" name="Google Shape;1229;p25"/>
          <p:cNvSpPr/>
          <p:nvPr/>
        </p:nvSpPr>
        <p:spPr>
          <a:xfrm>
            <a:off x="713237" y="2294498"/>
            <a:ext cx="1016700" cy="1016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0" name="Google Shape;1230;p25"/>
          <p:cNvGrpSpPr/>
          <p:nvPr/>
        </p:nvGrpSpPr>
        <p:grpSpPr>
          <a:xfrm>
            <a:off x="972647" y="2546823"/>
            <a:ext cx="512060" cy="512050"/>
            <a:chOff x="4003189" y="2735942"/>
            <a:chExt cx="418213" cy="416639"/>
          </a:xfrm>
        </p:grpSpPr>
        <p:sp>
          <p:nvSpPr>
            <p:cNvPr id="1231" name="Google Shape;1231;p25"/>
            <p:cNvSpPr/>
            <p:nvPr/>
          </p:nvSpPr>
          <p:spPr>
            <a:xfrm>
              <a:off x="4003189" y="2735942"/>
              <a:ext cx="232564" cy="231669"/>
            </a:xfrm>
            <a:custGeom>
              <a:rect b="b" l="l" r="r" t="t"/>
              <a:pathLst>
                <a:path extrusionOk="0" h="6478" w="6503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4188874" y="2924023"/>
              <a:ext cx="232528" cy="228558"/>
            </a:xfrm>
            <a:custGeom>
              <a:rect b="b" l="l" r="r" t="t"/>
              <a:pathLst>
                <a:path extrusionOk="0" h="6391" w="6502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4258721" y="2773064"/>
              <a:ext cx="105642" cy="119626"/>
            </a:xfrm>
            <a:custGeom>
              <a:rect b="b" l="l" r="r" t="t"/>
              <a:pathLst>
                <a:path extrusionOk="0" h="3345" w="2954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4061949" y="2989757"/>
              <a:ext cx="105642" cy="119947"/>
            </a:xfrm>
            <a:custGeom>
              <a:rect b="b" l="l" r="r" t="t"/>
              <a:pathLst>
                <a:path extrusionOk="0" h="3354" w="2954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35" name="Google Shape;1235;p25"/>
          <p:cNvCxnSpPr>
            <a:stCxn id="1229" idx="6"/>
            <a:endCxn id="1221" idx="1"/>
          </p:cNvCxnSpPr>
          <p:nvPr/>
        </p:nvCxnSpPr>
        <p:spPr>
          <a:xfrm flipH="1" rot="10800000">
            <a:off x="1729937" y="1800248"/>
            <a:ext cx="774300" cy="1002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25"/>
          <p:cNvCxnSpPr>
            <a:endCxn id="1224" idx="1"/>
          </p:cNvCxnSpPr>
          <p:nvPr/>
        </p:nvCxnSpPr>
        <p:spPr>
          <a:xfrm>
            <a:off x="1729932" y="2802236"/>
            <a:ext cx="774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25"/>
          <p:cNvCxnSpPr>
            <a:stCxn id="1229" idx="6"/>
            <a:endCxn id="1227" idx="1"/>
          </p:cNvCxnSpPr>
          <p:nvPr/>
        </p:nvCxnSpPr>
        <p:spPr>
          <a:xfrm>
            <a:off x="1729937" y="2802848"/>
            <a:ext cx="774300" cy="1002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26"/>
          <p:cNvSpPr/>
          <p:nvPr/>
        </p:nvSpPr>
        <p:spPr>
          <a:xfrm>
            <a:off x="5504795" y="1289650"/>
            <a:ext cx="493800" cy="49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6"/>
          <p:cNvSpPr/>
          <p:nvPr/>
        </p:nvSpPr>
        <p:spPr>
          <a:xfrm>
            <a:off x="5504795" y="2524025"/>
            <a:ext cx="493800" cy="49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6"/>
          <p:cNvSpPr/>
          <p:nvPr/>
        </p:nvSpPr>
        <p:spPr>
          <a:xfrm>
            <a:off x="5504795" y="3752275"/>
            <a:ext cx="493800" cy="49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6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246" name="Google Shape;1246;p26"/>
          <p:cNvGrpSpPr/>
          <p:nvPr/>
        </p:nvGrpSpPr>
        <p:grpSpPr>
          <a:xfrm>
            <a:off x="713055" y="2661742"/>
            <a:ext cx="1828777" cy="953708"/>
            <a:chOff x="3498900" y="1588642"/>
            <a:chExt cx="2146200" cy="953708"/>
          </a:xfrm>
        </p:grpSpPr>
        <p:sp>
          <p:nvSpPr>
            <p:cNvPr id="1247" name="Google Shape;1247;p26"/>
            <p:cNvSpPr/>
            <p:nvPr/>
          </p:nvSpPr>
          <p:spPr>
            <a:xfrm>
              <a:off x="3498900" y="1588642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48" name="Google Shape;1248;p26"/>
            <p:cNvSpPr txBox="1"/>
            <p:nvPr/>
          </p:nvSpPr>
          <p:spPr>
            <a:xfrm>
              <a:off x="3498900" y="1988550"/>
              <a:ext cx="21462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49" name="Google Shape;1249;p26"/>
          <p:cNvGrpSpPr/>
          <p:nvPr/>
        </p:nvGrpSpPr>
        <p:grpSpPr>
          <a:xfrm>
            <a:off x="851861" y="1805264"/>
            <a:ext cx="777278" cy="649553"/>
            <a:chOff x="1026975" y="1090575"/>
            <a:chExt cx="4572225" cy="3820900"/>
          </a:xfrm>
        </p:grpSpPr>
        <p:sp>
          <p:nvSpPr>
            <p:cNvPr id="1250" name="Google Shape;1250;p26"/>
            <p:cNvSpPr/>
            <p:nvPr/>
          </p:nvSpPr>
          <p:spPr>
            <a:xfrm>
              <a:off x="1026975" y="1552700"/>
              <a:ext cx="4572225" cy="3358775"/>
            </a:xfrm>
            <a:custGeom>
              <a:rect b="b" l="l" r="r" t="t"/>
              <a:pathLst>
                <a:path extrusionOk="0" h="134351" w="182889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3447375" y="1090575"/>
              <a:ext cx="1615775" cy="2946700"/>
            </a:xfrm>
            <a:custGeom>
              <a:rect b="b" l="l" r="r" t="t"/>
              <a:pathLst>
                <a:path extrusionOk="0" h="117868" w="64631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4114975" y="1894125"/>
              <a:ext cx="277300" cy="267500"/>
            </a:xfrm>
            <a:custGeom>
              <a:rect b="b" l="l" r="r" t="t"/>
              <a:pathLst>
                <a:path extrusionOk="0" h="10700" w="11092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1563025" y="1090575"/>
              <a:ext cx="1615800" cy="2946700"/>
            </a:xfrm>
            <a:custGeom>
              <a:rect b="b" l="l" r="r" t="t"/>
              <a:pathLst>
                <a:path extrusionOk="0" h="117868" w="64632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26"/>
          <p:cNvSpPr/>
          <p:nvPr/>
        </p:nvSpPr>
        <p:spPr>
          <a:xfrm>
            <a:off x="3098844" y="1979181"/>
            <a:ext cx="18021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Venus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55" name="Google Shape;1255;p26"/>
          <p:cNvSpPr/>
          <p:nvPr/>
        </p:nvSpPr>
        <p:spPr>
          <a:xfrm>
            <a:off x="3098844" y="3351756"/>
            <a:ext cx="18021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Saturn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256" name="Google Shape;1256;p26"/>
          <p:cNvGrpSpPr/>
          <p:nvPr/>
        </p:nvGrpSpPr>
        <p:grpSpPr>
          <a:xfrm>
            <a:off x="6131863" y="3786823"/>
            <a:ext cx="1828777" cy="917611"/>
            <a:chOff x="6284569" y="3540873"/>
            <a:chExt cx="2146200" cy="917611"/>
          </a:xfrm>
        </p:grpSpPr>
        <p:sp>
          <p:nvSpPr>
            <p:cNvPr id="1257" name="Google Shape;1257;p26"/>
            <p:cNvSpPr/>
            <p:nvPr/>
          </p:nvSpPr>
          <p:spPr>
            <a:xfrm>
              <a:off x="6284569" y="3540873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58" name="Google Shape;1258;p26"/>
            <p:cNvSpPr txBox="1"/>
            <p:nvPr/>
          </p:nvSpPr>
          <p:spPr>
            <a:xfrm>
              <a:off x="6284569" y="3895984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really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59" name="Google Shape;1259;p26"/>
          <p:cNvGrpSpPr/>
          <p:nvPr/>
        </p:nvGrpSpPr>
        <p:grpSpPr>
          <a:xfrm>
            <a:off x="6131863" y="2560785"/>
            <a:ext cx="1828777" cy="924152"/>
            <a:chOff x="6284569" y="2618898"/>
            <a:chExt cx="2146200" cy="924152"/>
          </a:xfrm>
        </p:grpSpPr>
        <p:sp>
          <p:nvSpPr>
            <p:cNvPr id="1260" name="Google Shape;1260;p26"/>
            <p:cNvSpPr/>
            <p:nvPr/>
          </p:nvSpPr>
          <p:spPr>
            <a:xfrm>
              <a:off x="6284569" y="2618898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61" name="Google Shape;1261;p26"/>
            <p:cNvSpPr txBox="1"/>
            <p:nvPr/>
          </p:nvSpPr>
          <p:spPr>
            <a:xfrm>
              <a:off x="6284569" y="29805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62" name="Google Shape;1262;p26"/>
          <p:cNvGrpSpPr/>
          <p:nvPr/>
        </p:nvGrpSpPr>
        <p:grpSpPr>
          <a:xfrm>
            <a:off x="6131863" y="1333273"/>
            <a:ext cx="1828777" cy="925627"/>
            <a:chOff x="6284569" y="1696923"/>
            <a:chExt cx="2146200" cy="925627"/>
          </a:xfrm>
        </p:grpSpPr>
        <p:sp>
          <p:nvSpPr>
            <p:cNvPr id="1263" name="Google Shape;1263;p26"/>
            <p:cNvSpPr/>
            <p:nvPr/>
          </p:nvSpPr>
          <p:spPr>
            <a:xfrm>
              <a:off x="6284569" y="1696923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264" name="Google Shape;1264;p26"/>
            <p:cNvSpPr txBox="1"/>
            <p:nvPr/>
          </p:nvSpPr>
          <p:spPr>
            <a:xfrm>
              <a:off x="6284569" y="20600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265" name="Google Shape;1265;p26"/>
          <p:cNvGrpSpPr/>
          <p:nvPr/>
        </p:nvGrpSpPr>
        <p:grpSpPr>
          <a:xfrm>
            <a:off x="5504802" y="1286331"/>
            <a:ext cx="493786" cy="493784"/>
            <a:chOff x="-62884425" y="4111775"/>
            <a:chExt cx="317425" cy="316650"/>
          </a:xfrm>
        </p:grpSpPr>
        <p:sp>
          <p:nvSpPr>
            <p:cNvPr id="1266" name="Google Shape;1266;p26"/>
            <p:cNvSpPr/>
            <p:nvPr/>
          </p:nvSpPr>
          <p:spPr>
            <a:xfrm>
              <a:off x="-62884425" y="4325225"/>
              <a:ext cx="317425" cy="103200"/>
            </a:xfrm>
            <a:custGeom>
              <a:rect b="b" l="l" r="r" t="t"/>
              <a:pathLst>
                <a:path extrusionOk="0" h="4128" w="12697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-62884425" y="4111775"/>
              <a:ext cx="317425" cy="193000"/>
            </a:xfrm>
            <a:custGeom>
              <a:rect b="b" l="l" r="r" t="t"/>
              <a:pathLst>
                <a:path extrusionOk="0" h="7720" w="12697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26"/>
          <p:cNvGrpSpPr/>
          <p:nvPr/>
        </p:nvGrpSpPr>
        <p:grpSpPr>
          <a:xfrm>
            <a:off x="5504800" y="3739913"/>
            <a:ext cx="493791" cy="493719"/>
            <a:chOff x="4628325" y="3599825"/>
            <a:chExt cx="295400" cy="295375"/>
          </a:xfrm>
        </p:grpSpPr>
        <p:sp>
          <p:nvSpPr>
            <p:cNvPr id="1269" name="Google Shape;1269;p26"/>
            <p:cNvSpPr/>
            <p:nvPr/>
          </p:nvSpPr>
          <p:spPr>
            <a:xfrm>
              <a:off x="4679525" y="3686450"/>
              <a:ext cx="17350" cy="86675"/>
            </a:xfrm>
            <a:custGeom>
              <a:rect b="b" l="l" r="r" t="t"/>
              <a:pathLst>
                <a:path extrusionOk="0" h="3467" w="694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4854375" y="3686450"/>
              <a:ext cx="18150" cy="86675"/>
            </a:xfrm>
            <a:custGeom>
              <a:rect b="b" l="l" r="r" t="t"/>
              <a:pathLst>
                <a:path extrusionOk="0" h="3467" w="726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4679525" y="3790425"/>
              <a:ext cx="17350" cy="104000"/>
            </a:xfrm>
            <a:custGeom>
              <a:rect b="b" l="l" r="r" t="t"/>
              <a:pathLst>
                <a:path extrusionOk="0" h="4160" w="694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4854375" y="3790425"/>
              <a:ext cx="18150" cy="104000"/>
            </a:xfrm>
            <a:custGeom>
              <a:rect b="b" l="l" r="r" t="t"/>
              <a:pathLst>
                <a:path extrusionOk="0" h="4160" w="726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4628325" y="3686450"/>
              <a:ext cx="34675" cy="86675"/>
            </a:xfrm>
            <a:custGeom>
              <a:rect b="b" l="l" r="r" t="t"/>
              <a:pathLst>
                <a:path extrusionOk="0" h="3467" w="138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4714975" y="3686450"/>
              <a:ext cx="122100" cy="86675"/>
            </a:xfrm>
            <a:custGeom>
              <a:rect b="b" l="l" r="r" t="t"/>
              <a:pathLst>
                <a:path extrusionOk="0" h="3467" w="4884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4889025" y="3777825"/>
              <a:ext cx="34700" cy="117375"/>
            </a:xfrm>
            <a:custGeom>
              <a:rect b="b" l="l" r="r" t="t"/>
              <a:pathLst>
                <a:path extrusionOk="0" h="4695" w="1388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628325" y="3777825"/>
              <a:ext cx="34675" cy="116600"/>
            </a:xfrm>
            <a:custGeom>
              <a:rect b="b" l="l" r="r" t="t"/>
              <a:pathLst>
                <a:path extrusionOk="0" h="4664" w="1387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4766950" y="379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4889025" y="3686450"/>
              <a:ext cx="34700" cy="86675"/>
            </a:xfrm>
            <a:custGeom>
              <a:rect b="b" l="l" r="r" t="t"/>
              <a:pathLst>
                <a:path extrusionOk="0" h="3467" w="1388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4714975" y="3790425"/>
              <a:ext cx="122100" cy="104000"/>
            </a:xfrm>
            <a:custGeom>
              <a:rect b="b" l="l" r="r" t="t"/>
              <a:pathLst>
                <a:path extrusionOk="0" h="4160" w="4884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4714175" y="3599825"/>
              <a:ext cx="122100" cy="69325"/>
            </a:xfrm>
            <a:custGeom>
              <a:rect b="b" l="l" r="r" t="t"/>
              <a:pathLst>
                <a:path extrusionOk="0" h="277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26"/>
          <p:cNvGrpSpPr/>
          <p:nvPr/>
        </p:nvGrpSpPr>
        <p:grpSpPr>
          <a:xfrm>
            <a:off x="5523091" y="2513154"/>
            <a:ext cx="457208" cy="493719"/>
            <a:chOff x="5736525" y="3963700"/>
            <a:chExt cx="259925" cy="295375"/>
          </a:xfrm>
        </p:grpSpPr>
        <p:sp>
          <p:nvSpPr>
            <p:cNvPr id="1282" name="Google Shape;1282;p26"/>
            <p:cNvSpPr/>
            <p:nvPr/>
          </p:nvSpPr>
          <p:spPr>
            <a:xfrm>
              <a:off x="5736525" y="4153525"/>
              <a:ext cx="121300" cy="105550"/>
            </a:xfrm>
            <a:custGeom>
              <a:rect b="b" l="l" r="r" t="t"/>
              <a:pathLst>
                <a:path extrusionOk="0" h="4222" w="4852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5833400" y="4168475"/>
              <a:ext cx="66975" cy="33900"/>
            </a:xfrm>
            <a:custGeom>
              <a:rect b="b" l="l" r="r" t="t"/>
              <a:pathLst>
                <a:path extrusionOk="0" h="1356" w="2679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5875925" y="4153525"/>
              <a:ext cx="120525" cy="105550"/>
            </a:xfrm>
            <a:custGeom>
              <a:rect b="b" l="l" r="r" t="t"/>
              <a:pathLst>
                <a:path extrusionOk="0" h="4222" w="4821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5754625" y="3963700"/>
              <a:ext cx="224500" cy="154400"/>
            </a:xfrm>
            <a:custGeom>
              <a:rect b="b" l="l" r="r" t="t"/>
              <a:pathLst>
                <a:path extrusionOk="0" h="6176" w="898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5806625" y="3998350"/>
              <a:ext cx="69325" cy="52025"/>
            </a:xfrm>
            <a:custGeom>
              <a:rect b="b" l="l" r="r" t="t"/>
              <a:pathLst>
                <a:path extrusionOk="0" h="2081" w="2773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5893250" y="3999150"/>
              <a:ext cx="34675" cy="51225"/>
            </a:xfrm>
            <a:custGeom>
              <a:rect b="b" l="l" r="r" t="t"/>
              <a:pathLst>
                <a:path extrusionOk="0" h="2049" w="1387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5806625" y="4049550"/>
              <a:ext cx="121300" cy="104000"/>
            </a:xfrm>
            <a:custGeom>
              <a:rect b="b" l="l" r="r" t="t"/>
              <a:pathLst>
                <a:path extrusionOk="0" h="4160" w="4852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89" name="Google Shape;1289;p26"/>
          <p:cNvCxnSpPr>
            <a:stCxn id="1247" idx="3"/>
            <a:endCxn id="1254" idx="1"/>
          </p:cNvCxnSpPr>
          <p:nvPr/>
        </p:nvCxnSpPr>
        <p:spPr>
          <a:xfrm flipH="1" rot="10800000">
            <a:off x="2541832" y="2179192"/>
            <a:ext cx="557100" cy="6825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26"/>
          <p:cNvCxnSpPr>
            <a:stCxn id="1247" idx="3"/>
            <a:endCxn id="1255" idx="1"/>
          </p:cNvCxnSpPr>
          <p:nvPr/>
        </p:nvCxnSpPr>
        <p:spPr>
          <a:xfrm>
            <a:off x="2541832" y="2861692"/>
            <a:ext cx="557100" cy="6900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>
            <a:stCxn id="1254" idx="3"/>
            <a:endCxn id="1242" idx="1"/>
          </p:cNvCxnSpPr>
          <p:nvPr/>
        </p:nvCxnSpPr>
        <p:spPr>
          <a:xfrm flipH="1" rot="10800000">
            <a:off x="4900944" y="1536531"/>
            <a:ext cx="603900" cy="642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>
            <a:stCxn id="1254" idx="3"/>
            <a:endCxn id="1243" idx="1"/>
          </p:cNvCxnSpPr>
          <p:nvPr/>
        </p:nvCxnSpPr>
        <p:spPr>
          <a:xfrm>
            <a:off x="4900944" y="2179131"/>
            <a:ext cx="603900" cy="591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26"/>
          <p:cNvCxnSpPr>
            <a:stCxn id="1255" idx="3"/>
            <a:endCxn id="1244" idx="1"/>
          </p:cNvCxnSpPr>
          <p:nvPr/>
        </p:nvCxnSpPr>
        <p:spPr>
          <a:xfrm>
            <a:off x="4900944" y="3551706"/>
            <a:ext cx="603900" cy="447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27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299" name="Google Shape;1299;p27"/>
          <p:cNvGrpSpPr/>
          <p:nvPr/>
        </p:nvGrpSpPr>
        <p:grpSpPr>
          <a:xfrm>
            <a:off x="4696963" y="3631615"/>
            <a:ext cx="3733800" cy="562500"/>
            <a:chOff x="4696963" y="3857284"/>
            <a:chExt cx="3733800" cy="562500"/>
          </a:xfrm>
        </p:grpSpPr>
        <p:sp>
          <p:nvSpPr>
            <p:cNvPr id="1300" name="Google Shape;1300;p27"/>
            <p:cNvSpPr/>
            <p:nvPr/>
          </p:nvSpPr>
          <p:spPr>
            <a:xfrm>
              <a:off x="4696963" y="3938584"/>
              <a:ext cx="18288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01" name="Google Shape;1301;p27"/>
            <p:cNvSpPr txBox="1"/>
            <p:nvPr/>
          </p:nvSpPr>
          <p:spPr>
            <a:xfrm>
              <a:off x="6601963" y="3857284"/>
              <a:ext cx="18288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really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302" name="Google Shape;1302;p27"/>
          <p:cNvGrpSpPr/>
          <p:nvPr/>
        </p:nvGrpSpPr>
        <p:grpSpPr>
          <a:xfrm>
            <a:off x="4696963" y="2633435"/>
            <a:ext cx="3733800" cy="562500"/>
            <a:chOff x="4696963" y="2859100"/>
            <a:chExt cx="3733800" cy="562500"/>
          </a:xfrm>
        </p:grpSpPr>
        <p:sp>
          <p:nvSpPr>
            <p:cNvPr id="1303" name="Google Shape;1303;p27"/>
            <p:cNvSpPr/>
            <p:nvPr/>
          </p:nvSpPr>
          <p:spPr>
            <a:xfrm>
              <a:off x="4696963" y="2940405"/>
              <a:ext cx="18288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04" name="Google Shape;1304;p27"/>
            <p:cNvSpPr txBox="1"/>
            <p:nvPr/>
          </p:nvSpPr>
          <p:spPr>
            <a:xfrm>
              <a:off x="6601963" y="2859100"/>
              <a:ext cx="18288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305" name="Google Shape;1305;p27"/>
          <p:cNvGrpSpPr/>
          <p:nvPr/>
        </p:nvGrpSpPr>
        <p:grpSpPr>
          <a:xfrm>
            <a:off x="4696963" y="1635256"/>
            <a:ext cx="3733800" cy="562500"/>
            <a:chOff x="4696963" y="1860925"/>
            <a:chExt cx="3733800" cy="562500"/>
          </a:xfrm>
        </p:grpSpPr>
        <p:sp>
          <p:nvSpPr>
            <p:cNvPr id="1306" name="Google Shape;1306;p27"/>
            <p:cNvSpPr/>
            <p:nvPr/>
          </p:nvSpPr>
          <p:spPr>
            <a:xfrm>
              <a:off x="4696963" y="1942225"/>
              <a:ext cx="18288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07" name="Google Shape;1307;p27"/>
            <p:cNvSpPr txBox="1"/>
            <p:nvPr/>
          </p:nvSpPr>
          <p:spPr>
            <a:xfrm>
              <a:off x="6601963" y="1860925"/>
              <a:ext cx="18288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308" name="Google Shape;1308;p27"/>
          <p:cNvSpPr/>
          <p:nvPr/>
        </p:nvSpPr>
        <p:spPr>
          <a:xfrm>
            <a:off x="4044270" y="1669606"/>
            <a:ext cx="493800" cy="49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27"/>
          <p:cNvSpPr/>
          <p:nvPr/>
        </p:nvSpPr>
        <p:spPr>
          <a:xfrm>
            <a:off x="4044270" y="2667781"/>
            <a:ext cx="493800" cy="49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7"/>
          <p:cNvSpPr/>
          <p:nvPr/>
        </p:nvSpPr>
        <p:spPr>
          <a:xfrm>
            <a:off x="4044270" y="3665965"/>
            <a:ext cx="493800" cy="49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1" name="Google Shape;1311;p27"/>
          <p:cNvGrpSpPr/>
          <p:nvPr/>
        </p:nvGrpSpPr>
        <p:grpSpPr>
          <a:xfrm>
            <a:off x="1353169" y="1362310"/>
            <a:ext cx="1211313" cy="1211313"/>
            <a:chOff x="4045063" y="635665"/>
            <a:chExt cx="868200" cy="868200"/>
          </a:xfrm>
        </p:grpSpPr>
        <p:sp>
          <p:nvSpPr>
            <p:cNvPr id="1312" name="Google Shape;1312;p27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fmla="val 1193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1313" name="Google Shape;1313;p27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fmla="val 5400645" name="adj1"/>
                <a:gd fmla="val 16256715" name="adj2"/>
                <a:gd fmla="val 1271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grpSp>
        <p:nvGrpSpPr>
          <p:cNvPr id="1314" name="Google Shape;1314;p27"/>
          <p:cNvGrpSpPr/>
          <p:nvPr/>
        </p:nvGrpSpPr>
        <p:grpSpPr>
          <a:xfrm>
            <a:off x="713225" y="1681613"/>
            <a:ext cx="2491200" cy="2779963"/>
            <a:chOff x="713225" y="1681613"/>
            <a:chExt cx="2491200" cy="2779963"/>
          </a:xfrm>
        </p:grpSpPr>
        <p:sp>
          <p:nvSpPr>
            <p:cNvPr id="1315" name="Google Shape;1315;p27"/>
            <p:cNvSpPr/>
            <p:nvPr/>
          </p:nvSpPr>
          <p:spPr>
            <a:xfrm>
              <a:off x="713225" y="2709800"/>
              <a:ext cx="2491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Saturn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16" name="Google Shape;1316;p27"/>
            <p:cNvSpPr txBox="1"/>
            <p:nvPr/>
          </p:nvSpPr>
          <p:spPr>
            <a:xfrm>
              <a:off x="713825" y="3057875"/>
              <a:ext cx="2490000" cy="14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a gas giant and the biggest planet in the Solar System. It’s the fourth-brightest object in the night sky. It was named after a Roman god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317" name="Google Shape;1317;p27"/>
            <p:cNvSpPr txBox="1"/>
            <p:nvPr/>
          </p:nvSpPr>
          <p:spPr>
            <a:xfrm>
              <a:off x="1353125" y="1681613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50%</a:t>
              </a:r>
              <a:endParaRPr b="1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cxnSp>
        <p:nvCxnSpPr>
          <p:cNvPr id="1318" name="Google Shape;1318;p27"/>
          <p:cNvCxnSpPr>
            <a:stCxn id="1315" idx="3"/>
            <a:endCxn id="1308" idx="1"/>
          </p:cNvCxnSpPr>
          <p:nvPr/>
        </p:nvCxnSpPr>
        <p:spPr>
          <a:xfrm flipH="1" rot="10800000">
            <a:off x="3204425" y="1916450"/>
            <a:ext cx="839700" cy="9933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27"/>
          <p:cNvCxnSpPr>
            <a:stCxn id="1315" idx="3"/>
            <a:endCxn id="1309" idx="1"/>
          </p:cNvCxnSpPr>
          <p:nvPr/>
        </p:nvCxnSpPr>
        <p:spPr>
          <a:xfrm>
            <a:off x="3204425" y="2909750"/>
            <a:ext cx="839700" cy="48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27"/>
          <p:cNvCxnSpPr>
            <a:stCxn id="1315" idx="3"/>
            <a:endCxn id="1310" idx="1"/>
          </p:cNvCxnSpPr>
          <p:nvPr/>
        </p:nvCxnSpPr>
        <p:spPr>
          <a:xfrm>
            <a:off x="3204425" y="2909750"/>
            <a:ext cx="839700" cy="10032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21" name="Google Shape;1321;p27"/>
          <p:cNvGrpSpPr/>
          <p:nvPr/>
        </p:nvGrpSpPr>
        <p:grpSpPr>
          <a:xfrm>
            <a:off x="4044262" y="1669608"/>
            <a:ext cx="493787" cy="493795"/>
            <a:chOff x="1902068" y="3407083"/>
            <a:chExt cx="424179" cy="416494"/>
          </a:xfrm>
        </p:grpSpPr>
        <p:sp>
          <p:nvSpPr>
            <p:cNvPr id="1322" name="Google Shape;1322;p27"/>
            <p:cNvSpPr/>
            <p:nvPr/>
          </p:nvSpPr>
          <p:spPr>
            <a:xfrm>
              <a:off x="1952316" y="3525461"/>
              <a:ext cx="333020" cy="298116"/>
            </a:xfrm>
            <a:custGeom>
              <a:rect b="b" l="l" r="r" t="t"/>
              <a:pathLst>
                <a:path extrusionOk="0" h="8336" w="9312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7"/>
            <p:cNvSpPr/>
            <p:nvPr/>
          </p:nvSpPr>
          <p:spPr>
            <a:xfrm>
              <a:off x="2102202" y="3602103"/>
              <a:ext cx="33259" cy="33259"/>
            </a:xfrm>
            <a:custGeom>
              <a:rect b="b" l="l" r="r" t="t"/>
              <a:pathLst>
                <a:path extrusionOk="0" h="930" w="93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1902068" y="3407083"/>
              <a:ext cx="424179" cy="241898"/>
            </a:xfrm>
            <a:custGeom>
              <a:rect b="b" l="l" r="r" t="t"/>
              <a:pathLst>
                <a:path extrusionOk="0" h="6764" w="11861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27"/>
          <p:cNvGrpSpPr/>
          <p:nvPr/>
        </p:nvGrpSpPr>
        <p:grpSpPr>
          <a:xfrm>
            <a:off x="4044273" y="2667791"/>
            <a:ext cx="493766" cy="493780"/>
            <a:chOff x="4002330" y="1437755"/>
            <a:chExt cx="417385" cy="415849"/>
          </a:xfrm>
        </p:grpSpPr>
        <p:sp>
          <p:nvSpPr>
            <p:cNvPr id="1326" name="Google Shape;1326;p27"/>
            <p:cNvSpPr/>
            <p:nvPr/>
          </p:nvSpPr>
          <p:spPr>
            <a:xfrm>
              <a:off x="4014276" y="1530777"/>
              <a:ext cx="405439" cy="322828"/>
            </a:xfrm>
            <a:custGeom>
              <a:rect b="b" l="l" r="r" t="t"/>
              <a:pathLst>
                <a:path extrusionOk="0" h="9027" w="11337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7"/>
            <p:cNvSpPr/>
            <p:nvPr/>
          </p:nvSpPr>
          <p:spPr>
            <a:xfrm>
              <a:off x="4105402" y="1621938"/>
              <a:ext cx="60510" cy="80287"/>
            </a:xfrm>
            <a:custGeom>
              <a:rect b="b" l="l" r="r" t="t"/>
              <a:pathLst>
                <a:path extrusionOk="0" h="2245" w="1692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4170992" y="1621938"/>
              <a:ext cx="86903" cy="75816"/>
            </a:xfrm>
            <a:custGeom>
              <a:rect b="b" l="l" r="r" t="t"/>
              <a:pathLst>
                <a:path extrusionOk="0" h="2120" w="243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4013417" y="1442226"/>
              <a:ext cx="86903" cy="75817"/>
            </a:xfrm>
            <a:custGeom>
              <a:rect b="b" l="l" r="r" t="t"/>
              <a:pathLst>
                <a:path extrusionOk="0" h="2120" w="243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4105402" y="1437755"/>
              <a:ext cx="60510" cy="80287"/>
            </a:xfrm>
            <a:custGeom>
              <a:rect b="b" l="l" r="r" t="t"/>
              <a:pathLst>
                <a:path extrusionOk="0" h="2245" w="1692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4170992" y="1442226"/>
              <a:ext cx="86903" cy="75817"/>
            </a:xfrm>
            <a:custGeom>
              <a:rect b="b" l="l" r="r" t="t"/>
              <a:pathLst>
                <a:path extrusionOk="0" h="2120" w="243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4002330" y="1542722"/>
              <a:ext cx="76711" cy="55396"/>
            </a:xfrm>
            <a:custGeom>
              <a:rect b="b" l="l" r="r" t="t"/>
              <a:pathLst>
                <a:path extrusionOk="0" h="1549" w="2145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4102004" y="1542722"/>
              <a:ext cx="67305" cy="55396"/>
            </a:xfrm>
            <a:custGeom>
              <a:rect b="b" l="l" r="r" t="t"/>
              <a:pathLst>
                <a:path extrusionOk="0" h="1549" w="1882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4" name="Google Shape;1334;p27"/>
          <p:cNvGrpSpPr/>
          <p:nvPr/>
        </p:nvGrpSpPr>
        <p:grpSpPr>
          <a:xfrm>
            <a:off x="4044260" y="3665968"/>
            <a:ext cx="493791" cy="493793"/>
            <a:chOff x="4003189" y="3407083"/>
            <a:chExt cx="416526" cy="416492"/>
          </a:xfrm>
        </p:grpSpPr>
        <p:sp>
          <p:nvSpPr>
            <p:cNvPr id="1335" name="Google Shape;1335;p27"/>
            <p:cNvSpPr/>
            <p:nvPr/>
          </p:nvSpPr>
          <p:spPr>
            <a:xfrm>
              <a:off x="4011701" y="3407083"/>
              <a:ext cx="189112" cy="40912"/>
            </a:xfrm>
            <a:custGeom>
              <a:rect b="b" l="l" r="r" t="t"/>
              <a:pathLst>
                <a:path extrusionOk="0" h="1144" w="5288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4073035" y="3551855"/>
              <a:ext cx="77533" cy="77533"/>
            </a:xfrm>
            <a:custGeom>
              <a:rect b="b" l="l" r="r" t="t"/>
              <a:pathLst>
                <a:path extrusionOk="0" h="2168" w="2168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4003189" y="3471780"/>
              <a:ext cx="416526" cy="351796"/>
            </a:xfrm>
            <a:custGeom>
              <a:rect b="b" l="l" r="r" t="t"/>
              <a:pathLst>
                <a:path extrusionOk="0" h="9837" w="11647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8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1343" name="Google Shape;1343;p28"/>
          <p:cNvGraphicFramePr/>
          <p:nvPr/>
        </p:nvGraphicFramePr>
        <p:xfrm>
          <a:off x="832863" y="148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{4E42EC37-5E66-48C9-939C-DD8BC5B3803C}</a:tableStyleId>
              </a:tblPr>
              <a:tblGrid>
                <a:gridCol w="1618225"/>
                <a:gridCol w="1495025"/>
                <a:gridCol w="1495025"/>
                <a:gridCol w="1495025"/>
                <a:gridCol w="1495025"/>
              </a:tblGrid>
              <a:tr h="56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Study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Date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Target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Age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Country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</a:tr>
              <a:tr h="58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Saturn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04/03/20XX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35-45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Venus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05/04/20XX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45-50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Mercury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Mars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06/05/20XX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50-60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Jupiter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07/06/20XX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60-90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29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349" name="Google Shape;1349;p29"/>
          <p:cNvGrpSpPr/>
          <p:nvPr/>
        </p:nvGrpSpPr>
        <p:grpSpPr>
          <a:xfrm>
            <a:off x="2248225" y="1556795"/>
            <a:ext cx="2184288" cy="399900"/>
            <a:chOff x="1742150" y="1866900"/>
            <a:chExt cx="2184288" cy="399900"/>
          </a:xfrm>
        </p:grpSpPr>
        <p:sp>
          <p:nvSpPr>
            <p:cNvPr id="1350" name="Google Shape;1350;p29"/>
            <p:cNvSpPr/>
            <p:nvPr/>
          </p:nvSpPr>
          <p:spPr>
            <a:xfrm>
              <a:off x="2326238" y="1866900"/>
              <a:ext cx="1600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51" name="Google Shape;1351;p29"/>
            <p:cNvSpPr txBox="1"/>
            <p:nvPr/>
          </p:nvSpPr>
          <p:spPr>
            <a:xfrm>
              <a:off x="1742150" y="1866900"/>
              <a:ext cx="6603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01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352" name="Google Shape;1352;p29"/>
          <p:cNvGrpSpPr/>
          <p:nvPr/>
        </p:nvGrpSpPr>
        <p:grpSpPr>
          <a:xfrm>
            <a:off x="2248225" y="2631223"/>
            <a:ext cx="2184288" cy="399908"/>
            <a:chOff x="1742150" y="2865071"/>
            <a:chExt cx="2184288" cy="399908"/>
          </a:xfrm>
        </p:grpSpPr>
        <p:sp>
          <p:nvSpPr>
            <p:cNvPr id="1353" name="Google Shape;1353;p29"/>
            <p:cNvSpPr/>
            <p:nvPr/>
          </p:nvSpPr>
          <p:spPr>
            <a:xfrm>
              <a:off x="2326238" y="2865080"/>
              <a:ext cx="1600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54" name="Google Shape;1354;p29"/>
            <p:cNvSpPr txBox="1"/>
            <p:nvPr/>
          </p:nvSpPr>
          <p:spPr>
            <a:xfrm>
              <a:off x="1742150" y="2865071"/>
              <a:ext cx="6603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02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355" name="Google Shape;1355;p29"/>
          <p:cNvGrpSpPr/>
          <p:nvPr/>
        </p:nvGrpSpPr>
        <p:grpSpPr>
          <a:xfrm>
            <a:off x="2248225" y="3705660"/>
            <a:ext cx="2184288" cy="399909"/>
            <a:chOff x="1742150" y="3863250"/>
            <a:chExt cx="2184288" cy="399909"/>
          </a:xfrm>
        </p:grpSpPr>
        <p:sp>
          <p:nvSpPr>
            <p:cNvPr id="1356" name="Google Shape;1356;p29"/>
            <p:cNvSpPr/>
            <p:nvPr/>
          </p:nvSpPr>
          <p:spPr>
            <a:xfrm>
              <a:off x="2326238" y="3863259"/>
              <a:ext cx="1600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357" name="Google Shape;1357;p29"/>
            <p:cNvSpPr txBox="1"/>
            <p:nvPr/>
          </p:nvSpPr>
          <p:spPr>
            <a:xfrm>
              <a:off x="1742150" y="3863250"/>
              <a:ext cx="6603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03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cxnSp>
        <p:nvCxnSpPr>
          <p:cNvPr id="1358" name="Google Shape;1358;p29"/>
          <p:cNvCxnSpPr>
            <a:stCxn id="1359" idx="6"/>
            <a:endCxn id="1351" idx="1"/>
          </p:cNvCxnSpPr>
          <p:nvPr/>
        </p:nvCxnSpPr>
        <p:spPr>
          <a:xfrm flipH="1" rot="10800000">
            <a:off x="1729800" y="1756885"/>
            <a:ext cx="518400" cy="1074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9"/>
          <p:cNvCxnSpPr>
            <a:stCxn id="1359" idx="6"/>
            <a:endCxn id="1354" idx="1"/>
          </p:cNvCxnSpPr>
          <p:nvPr/>
        </p:nvCxnSpPr>
        <p:spPr>
          <a:xfrm>
            <a:off x="1729800" y="2831485"/>
            <a:ext cx="5184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9"/>
          <p:cNvCxnSpPr>
            <a:stCxn id="1359" idx="6"/>
            <a:endCxn id="1357" idx="1"/>
          </p:cNvCxnSpPr>
          <p:nvPr/>
        </p:nvCxnSpPr>
        <p:spPr>
          <a:xfrm>
            <a:off x="1729800" y="2831485"/>
            <a:ext cx="518400" cy="10740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2" name="Google Shape;1362;p29"/>
          <p:cNvSpPr/>
          <p:nvPr/>
        </p:nvSpPr>
        <p:spPr>
          <a:xfrm>
            <a:off x="4796650" y="3358913"/>
            <a:ext cx="15972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Earth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63" name="Google Shape;1363;p29"/>
          <p:cNvSpPr/>
          <p:nvPr/>
        </p:nvSpPr>
        <p:spPr>
          <a:xfrm>
            <a:off x="4796650" y="2631225"/>
            <a:ext cx="15972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Venus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64" name="Google Shape;1364;p29"/>
          <p:cNvSpPr/>
          <p:nvPr/>
        </p:nvSpPr>
        <p:spPr>
          <a:xfrm>
            <a:off x="4796650" y="1252050"/>
            <a:ext cx="15972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Saturn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65" name="Google Shape;1365;p29"/>
          <p:cNvSpPr/>
          <p:nvPr/>
        </p:nvSpPr>
        <p:spPr>
          <a:xfrm>
            <a:off x="4796650" y="1903538"/>
            <a:ext cx="15972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Neptune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66" name="Google Shape;1366;p29"/>
          <p:cNvSpPr/>
          <p:nvPr/>
        </p:nvSpPr>
        <p:spPr>
          <a:xfrm>
            <a:off x="4796650" y="4010400"/>
            <a:ext cx="15972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Uranus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1367" name="Google Shape;1367;p29"/>
          <p:cNvCxnSpPr>
            <a:stCxn id="1350" idx="3"/>
            <a:endCxn id="1364" idx="1"/>
          </p:cNvCxnSpPr>
          <p:nvPr/>
        </p:nvCxnSpPr>
        <p:spPr>
          <a:xfrm flipH="1" rot="10800000">
            <a:off x="4432513" y="1451945"/>
            <a:ext cx="364200" cy="3048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29"/>
          <p:cNvCxnSpPr>
            <a:stCxn id="1350" idx="3"/>
            <a:endCxn id="1365" idx="1"/>
          </p:cNvCxnSpPr>
          <p:nvPr/>
        </p:nvCxnSpPr>
        <p:spPr>
          <a:xfrm>
            <a:off x="4432513" y="1756745"/>
            <a:ext cx="364200" cy="3468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29"/>
          <p:cNvCxnSpPr>
            <a:stCxn id="1353" idx="3"/>
            <a:endCxn id="1363" idx="1"/>
          </p:cNvCxnSpPr>
          <p:nvPr/>
        </p:nvCxnSpPr>
        <p:spPr>
          <a:xfrm>
            <a:off x="4432513" y="2831181"/>
            <a:ext cx="364200" cy="6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29"/>
          <p:cNvCxnSpPr>
            <a:stCxn id="1356" idx="3"/>
            <a:endCxn id="1362" idx="1"/>
          </p:cNvCxnSpPr>
          <p:nvPr/>
        </p:nvCxnSpPr>
        <p:spPr>
          <a:xfrm flipH="1" rot="10800000">
            <a:off x="4432513" y="3558819"/>
            <a:ext cx="364200" cy="3468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29"/>
          <p:cNvCxnSpPr>
            <a:stCxn id="1356" idx="3"/>
            <a:endCxn id="1366" idx="1"/>
          </p:cNvCxnSpPr>
          <p:nvPr/>
        </p:nvCxnSpPr>
        <p:spPr>
          <a:xfrm>
            <a:off x="4432513" y="3905619"/>
            <a:ext cx="364200" cy="3048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2" name="Google Shape;1372;p29"/>
          <p:cNvSpPr txBox="1"/>
          <p:nvPr/>
        </p:nvSpPr>
        <p:spPr>
          <a:xfrm>
            <a:off x="6546600" y="2468950"/>
            <a:ext cx="17928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Jupiter is a gas giant and the biggest planet in the Solar System. It’s the fourth-brightest object in the night sky. It was named after a Roman god</a:t>
            </a:r>
            <a:endParaRPr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73" name="Google Shape;1373;p29"/>
          <p:cNvSpPr/>
          <p:nvPr/>
        </p:nvSpPr>
        <p:spPr>
          <a:xfrm>
            <a:off x="6934650" y="1374185"/>
            <a:ext cx="1016700" cy="1016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4" name="Google Shape;1374;p29"/>
          <p:cNvGrpSpPr/>
          <p:nvPr/>
        </p:nvGrpSpPr>
        <p:grpSpPr>
          <a:xfrm>
            <a:off x="7194060" y="1626510"/>
            <a:ext cx="512060" cy="512050"/>
            <a:chOff x="4003189" y="2735942"/>
            <a:chExt cx="418213" cy="416639"/>
          </a:xfrm>
        </p:grpSpPr>
        <p:sp>
          <p:nvSpPr>
            <p:cNvPr id="1375" name="Google Shape;1375;p29"/>
            <p:cNvSpPr/>
            <p:nvPr/>
          </p:nvSpPr>
          <p:spPr>
            <a:xfrm>
              <a:off x="4003189" y="2735942"/>
              <a:ext cx="232564" cy="231669"/>
            </a:xfrm>
            <a:custGeom>
              <a:rect b="b" l="l" r="r" t="t"/>
              <a:pathLst>
                <a:path extrusionOk="0" h="6478" w="6503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4188874" y="2924023"/>
              <a:ext cx="232528" cy="228558"/>
            </a:xfrm>
            <a:custGeom>
              <a:rect b="b" l="l" r="r" t="t"/>
              <a:pathLst>
                <a:path extrusionOk="0" h="6391" w="6502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4258721" y="2773064"/>
              <a:ext cx="105642" cy="119626"/>
            </a:xfrm>
            <a:custGeom>
              <a:rect b="b" l="l" r="r" t="t"/>
              <a:pathLst>
                <a:path extrusionOk="0" h="3345" w="2954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4061949" y="2989757"/>
              <a:ext cx="105642" cy="119947"/>
            </a:xfrm>
            <a:custGeom>
              <a:rect b="b" l="l" r="r" t="t"/>
              <a:pathLst>
                <a:path extrusionOk="0" h="3354" w="2954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29"/>
          <p:cNvSpPr/>
          <p:nvPr/>
        </p:nvSpPr>
        <p:spPr>
          <a:xfrm>
            <a:off x="713100" y="2323135"/>
            <a:ext cx="1016700" cy="1016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29"/>
          <p:cNvGrpSpPr/>
          <p:nvPr/>
        </p:nvGrpSpPr>
        <p:grpSpPr>
          <a:xfrm>
            <a:off x="972510" y="2575460"/>
            <a:ext cx="512060" cy="512050"/>
            <a:chOff x="4003189" y="2735942"/>
            <a:chExt cx="418213" cy="416639"/>
          </a:xfrm>
        </p:grpSpPr>
        <p:sp>
          <p:nvSpPr>
            <p:cNvPr id="1380" name="Google Shape;1380;p29"/>
            <p:cNvSpPr/>
            <p:nvPr/>
          </p:nvSpPr>
          <p:spPr>
            <a:xfrm>
              <a:off x="4003189" y="2735942"/>
              <a:ext cx="232564" cy="231669"/>
            </a:xfrm>
            <a:custGeom>
              <a:rect b="b" l="l" r="r" t="t"/>
              <a:pathLst>
                <a:path extrusionOk="0" h="6478" w="6503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4188874" y="2924023"/>
              <a:ext cx="232528" cy="228558"/>
            </a:xfrm>
            <a:custGeom>
              <a:rect b="b" l="l" r="r" t="t"/>
              <a:pathLst>
                <a:path extrusionOk="0" h="6391" w="6502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4258721" y="2773064"/>
              <a:ext cx="105642" cy="119626"/>
            </a:xfrm>
            <a:custGeom>
              <a:rect b="b" l="l" r="r" t="t"/>
              <a:pathLst>
                <a:path extrusionOk="0" h="3345" w="2954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4061949" y="2989757"/>
              <a:ext cx="105642" cy="119947"/>
            </a:xfrm>
            <a:custGeom>
              <a:rect b="b" l="l" r="r" t="t"/>
              <a:pathLst>
                <a:path extrusionOk="0" h="3354" w="2954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30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1389" name="Google Shape;1389;p30"/>
          <p:cNvGraphicFramePr/>
          <p:nvPr/>
        </p:nvGraphicFramePr>
        <p:xfrm>
          <a:off x="742863" y="14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{4E42EC37-5E66-48C9-939C-DD8BC5B3803C}</a:tableStyleId>
              </a:tblPr>
              <a:tblGrid>
                <a:gridCol w="1115350"/>
                <a:gridCol w="3496175"/>
                <a:gridCol w="3076800"/>
              </a:tblGrid>
              <a:tr h="61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Task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Description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Goals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</a:tr>
              <a:tr h="111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Venus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 has a beautiful name and is the second planet from the Sun. It’s terribly hot, even hotter than Mercury, and its atmosphere is extremely poisonous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 is hot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Saturn has rings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Mars is red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Mercury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Mercury is the closest planet to the Sun and the smallest one in the entire Solar System. It was named after the Roman messenger god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Jupiter is huge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Neptune is far away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PT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Earth harbors life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1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1395" name="Google Shape;1395;p31"/>
          <p:cNvGraphicFramePr/>
          <p:nvPr/>
        </p:nvGraphicFramePr>
        <p:xfrm>
          <a:off x="742563" y="150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{4E42EC37-5E66-48C9-939C-DD8BC5B3803C}</a:tableStyleId>
              </a:tblPr>
              <a:tblGrid>
                <a:gridCol w="2562775"/>
                <a:gridCol w="2562775"/>
                <a:gridCol w="2562775"/>
              </a:tblGrid>
              <a:tr h="61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Step 1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Step 2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Step 3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</a:tr>
              <a:tr h="61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Mercury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Saturn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Mercury is the closest planet to the Sun and the smallest in the Solar System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 has a beautiful name and is the second planet from the Sun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Despite being red, Mars is actually a cold place. It’s full of iron oxide dust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500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1,500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5,500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32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sp>
        <p:nvSpPr>
          <p:cNvPr id="1401" name="Google Shape;1401;p32"/>
          <p:cNvSpPr/>
          <p:nvPr/>
        </p:nvSpPr>
        <p:spPr>
          <a:xfrm>
            <a:off x="4478559" y="3312436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2" name="Google Shape;1402;p32"/>
          <p:cNvGrpSpPr/>
          <p:nvPr/>
        </p:nvGrpSpPr>
        <p:grpSpPr>
          <a:xfrm>
            <a:off x="4638886" y="3472165"/>
            <a:ext cx="334844" cy="336042"/>
            <a:chOff x="5440856" y="4131871"/>
            <a:chExt cx="417355" cy="372180"/>
          </a:xfrm>
        </p:grpSpPr>
        <p:sp>
          <p:nvSpPr>
            <p:cNvPr id="1403" name="Google Shape;1403;p32"/>
            <p:cNvSpPr/>
            <p:nvPr/>
          </p:nvSpPr>
          <p:spPr>
            <a:xfrm>
              <a:off x="5440856" y="4131871"/>
              <a:ext cx="286207" cy="372180"/>
            </a:xfrm>
            <a:custGeom>
              <a:rect b="b" l="l" r="r" t="t"/>
              <a:pathLst>
                <a:path extrusionOk="0" h="10407" w="8003">
                  <a:moveTo>
                    <a:pt x="3549" y="2143"/>
                  </a:moveTo>
                  <a:cubicBezTo>
                    <a:pt x="3716" y="2143"/>
                    <a:pt x="3882" y="2286"/>
                    <a:pt x="3882" y="2477"/>
                  </a:cubicBezTo>
                  <a:cubicBezTo>
                    <a:pt x="3882" y="2667"/>
                    <a:pt x="3716" y="2810"/>
                    <a:pt x="3549" y="2810"/>
                  </a:cubicBezTo>
                  <a:lnTo>
                    <a:pt x="1382" y="2810"/>
                  </a:lnTo>
                  <a:cubicBezTo>
                    <a:pt x="1191" y="2810"/>
                    <a:pt x="1025" y="2667"/>
                    <a:pt x="1025" y="2477"/>
                  </a:cubicBezTo>
                  <a:cubicBezTo>
                    <a:pt x="1025" y="2286"/>
                    <a:pt x="1191" y="2143"/>
                    <a:pt x="1382" y="2143"/>
                  </a:cubicBezTo>
                  <a:close/>
                  <a:moveTo>
                    <a:pt x="3549" y="3501"/>
                  </a:moveTo>
                  <a:cubicBezTo>
                    <a:pt x="3716" y="3501"/>
                    <a:pt x="3882" y="3644"/>
                    <a:pt x="3882" y="3834"/>
                  </a:cubicBezTo>
                  <a:cubicBezTo>
                    <a:pt x="3882" y="4025"/>
                    <a:pt x="3716" y="4191"/>
                    <a:pt x="3549" y="4191"/>
                  </a:cubicBezTo>
                  <a:lnTo>
                    <a:pt x="1382" y="4191"/>
                  </a:lnTo>
                  <a:cubicBezTo>
                    <a:pt x="1191" y="4191"/>
                    <a:pt x="1025" y="4025"/>
                    <a:pt x="1025" y="3834"/>
                  </a:cubicBezTo>
                  <a:cubicBezTo>
                    <a:pt x="1025" y="3644"/>
                    <a:pt x="1191" y="3501"/>
                    <a:pt x="1382" y="3501"/>
                  </a:cubicBezTo>
                  <a:close/>
                  <a:moveTo>
                    <a:pt x="3549" y="4858"/>
                  </a:moveTo>
                  <a:cubicBezTo>
                    <a:pt x="3716" y="4858"/>
                    <a:pt x="3882" y="5025"/>
                    <a:pt x="3882" y="5215"/>
                  </a:cubicBezTo>
                  <a:cubicBezTo>
                    <a:pt x="3882" y="5382"/>
                    <a:pt x="3716" y="5549"/>
                    <a:pt x="3549" y="5549"/>
                  </a:cubicBezTo>
                  <a:lnTo>
                    <a:pt x="1382" y="5549"/>
                  </a:lnTo>
                  <a:cubicBezTo>
                    <a:pt x="1191" y="5549"/>
                    <a:pt x="1025" y="5382"/>
                    <a:pt x="1025" y="5215"/>
                  </a:cubicBezTo>
                  <a:cubicBezTo>
                    <a:pt x="1025" y="5025"/>
                    <a:pt x="1191" y="4858"/>
                    <a:pt x="1382" y="4858"/>
                  </a:cubicBezTo>
                  <a:close/>
                  <a:moveTo>
                    <a:pt x="3549" y="6216"/>
                  </a:moveTo>
                  <a:cubicBezTo>
                    <a:pt x="3716" y="6216"/>
                    <a:pt x="3882" y="6382"/>
                    <a:pt x="3882" y="6573"/>
                  </a:cubicBezTo>
                  <a:cubicBezTo>
                    <a:pt x="3882" y="6763"/>
                    <a:pt x="3716" y="6906"/>
                    <a:pt x="3549" y="6906"/>
                  </a:cubicBezTo>
                  <a:lnTo>
                    <a:pt x="1382" y="6906"/>
                  </a:lnTo>
                  <a:cubicBezTo>
                    <a:pt x="1191" y="6906"/>
                    <a:pt x="1025" y="6763"/>
                    <a:pt x="1025" y="6573"/>
                  </a:cubicBezTo>
                  <a:cubicBezTo>
                    <a:pt x="1025" y="6382"/>
                    <a:pt x="1191" y="6216"/>
                    <a:pt x="1382" y="6216"/>
                  </a:cubicBezTo>
                  <a:close/>
                  <a:moveTo>
                    <a:pt x="3549" y="7597"/>
                  </a:moveTo>
                  <a:cubicBezTo>
                    <a:pt x="3716" y="7597"/>
                    <a:pt x="3882" y="7740"/>
                    <a:pt x="3882" y="7930"/>
                  </a:cubicBezTo>
                  <a:cubicBezTo>
                    <a:pt x="3882" y="8121"/>
                    <a:pt x="3716" y="8264"/>
                    <a:pt x="3549" y="8264"/>
                  </a:cubicBezTo>
                  <a:lnTo>
                    <a:pt x="1382" y="8264"/>
                  </a:lnTo>
                  <a:cubicBezTo>
                    <a:pt x="1191" y="8264"/>
                    <a:pt x="1025" y="8121"/>
                    <a:pt x="1025" y="7930"/>
                  </a:cubicBezTo>
                  <a:cubicBezTo>
                    <a:pt x="1025" y="7740"/>
                    <a:pt x="1191" y="7597"/>
                    <a:pt x="1382" y="7597"/>
                  </a:cubicBezTo>
                  <a:close/>
                  <a:moveTo>
                    <a:pt x="334" y="0"/>
                  </a:moveTo>
                  <a:cubicBezTo>
                    <a:pt x="143" y="0"/>
                    <a:pt x="1" y="167"/>
                    <a:pt x="1" y="357"/>
                  </a:cubicBezTo>
                  <a:lnTo>
                    <a:pt x="1" y="10050"/>
                  </a:lnTo>
                  <a:cubicBezTo>
                    <a:pt x="1" y="10240"/>
                    <a:pt x="143" y="10383"/>
                    <a:pt x="334" y="10383"/>
                  </a:cubicBezTo>
                  <a:lnTo>
                    <a:pt x="7645" y="10407"/>
                  </a:lnTo>
                  <a:cubicBezTo>
                    <a:pt x="7836" y="10407"/>
                    <a:pt x="8002" y="10240"/>
                    <a:pt x="8002" y="10050"/>
                  </a:cubicBezTo>
                  <a:lnTo>
                    <a:pt x="8002" y="8168"/>
                  </a:lnTo>
                  <a:lnTo>
                    <a:pt x="5930" y="8168"/>
                  </a:lnTo>
                  <a:cubicBezTo>
                    <a:pt x="5359" y="8168"/>
                    <a:pt x="4906" y="7692"/>
                    <a:pt x="4906" y="7144"/>
                  </a:cubicBezTo>
                  <a:lnTo>
                    <a:pt x="4906" y="5311"/>
                  </a:lnTo>
                  <a:cubicBezTo>
                    <a:pt x="4906" y="4763"/>
                    <a:pt x="5359" y="4287"/>
                    <a:pt x="5930" y="4287"/>
                  </a:cubicBezTo>
                  <a:lnTo>
                    <a:pt x="8002" y="4287"/>
                  </a:lnTo>
                  <a:lnTo>
                    <a:pt x="8002" y="3215"/>
                  </a:lnTo>
                  <a:lnTo>
                    <a:pt x="5121" y="3215"/>
                  </a:lnTo>
                  <a:cubicBezTo>
                    <a:pt x="4954" y="3215"/>
                    <a:pt x="4787" y="3072"/>
                    <a:pt x="4787" y="2882"/>
                  </a:cubicBezTo>
                  <a:lnTo>
                    <a:pt x="4787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5636734" y="4132693"/>
              <a:ext cx="90336" cy="89478"/>
            </a:xfrm>
            <a:custGeom>
              <a:rect b="b" l="l" r="r" t="t"/>
              <a:pathLst>
                <a:path extrusionOk="0" h="2502" w="2526">
                  <a:moveTo>
                    <a:pt x="1" y="1"/>
                  </a:moveTo>
                  <a:lnTo>
                    <a:pt x="1" y="2501"/>
                  </a:lnTo>
                  <a:lnTo>
                    <a:pt x="2525" y="2501"/>
                  </a:lnTo>
                  <a:cubicBezTo>
                    <a:pt x="2525" y="2430"/>
                    <a:pt x="2478" y="2335"/>
                    <a:pt x="2406" y="2263"/>
                  </a:cubicBezTo>
                  <a:lnTo>
                    <a:pt x="239" y="96"/>
                  </a:lnTo>
                  <a:cubicBezTo>
                    <a:pt x="168" y="25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5641026" y="4271850"/>
              <a:ext cx="217186" cy="165473"/>
            </a:xfrm>
            <a:custGeom>
              <a:rect b="b" l="l" r="r" t="t"/>
              <a:pathLst>
                <a:path extrusionOk="0" h="4627" w="6073">
                  <a:moveTo>
                    <a:pt x="3537" y="1"/>
                  </a:moveTo>
                  <a:cubicBezTo>
                    <a:pt x="3361" y="1"/>
                    <a:pt x="3191" y="135"/>
                    <a:pt x="3191" y="349"/>
                  </a:cubicBezTo>
                  <a:lnTo>
                    <a:pt x="3191" y="1063"/>
                  </a:lnTo>
                  <a:lnTo>
                    <a:pt x="333" y="1063"/>
                  </a:lnTo>
                  <a:cubicBezTo>
                    <a:pt x="143" y="1063"/>
                    <a:pt x="0" y="1206"/>
                    <a:pt x="0" y="1397"/>
                  </a:cubicBezTo>
                  <a:lnTo>
                    <a:pt x="0" y="3230"/>
                  </a:lnTo>
                  <a:cubicBezTo>
                    <a:pt x="0" y="3421"/>
                    <a:pt x="143" y="3564"/>
                    <a:pt x="333" y="3564"/>
                  </a:cubicBezTo>
                  <a:lnTo>
                    <a:pt x="3191" y="3564"/>
                  </a:lnTo>
                  <a:lnTo>
                    <a:pt x="3191" y="4278"/>
                  </a:lnTo>
                  <a:cubicBezTo>
                    <a:pt x="3191" y="4492"/>
                    <a:pt x="3361" y="4626"/>
                    <a:pt x="3537" y="4626"/>
                  </a:cubicBezTo>
                  <a:cubicBezTo>
                    <a:pt x="3616" y="4626"/>
                    <a:pt x="3696" y="4599"/>
                    <a:pt x="3763" y="4540"/>
                  </a:cubicBezTo>
                  <a:lnTo>
                    <a:pt x="5930" y="2564"/>
                  </a:lnTo>
                  <a:cubicBezTo>
                    <a:pt x="6073" y="2421"/>
                    <a:pt x="6073" y="2206"/>
                    <a:pt x="5930" y="2063"/>
                  </a:cubicBezTo>
                  <a:lnTo>
                    <a:pt x="3763" y="87"/>
                  </a:lnTo>
                  <a:cubicBezTo>
                    <a:pt x="3696" y="28"/>
                    <a:pt x="3616" y="1"/>
                    <a:pt x="3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6" name="Google Shape;1406;p32"/>
          <p:cNvSpPr/>
          <p:nvPr/>
        </p:nvSpPr>
        <p:spPr>
          <a:xfrm>
            <a:off x="4478559" y="2314274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2"/>
          <p:cNvSpPr/>
          <p:nvPr/>
        </p:nvSpPr>
        <p:spPr>
          <a:xfrm>
            <a:off x="4478559" y="1316087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8" name="Google Shape;1408;p32"/>
          <p:cNvGrpSpPr/>
          <p:nvPr/>
        </p:nvGrpSpPr>
        <p:grpSpPr>
          <a:xfrm>
            <a:off x="4682262" y="1474668"/>
            <a:ext cx="248094" cy="338339"/>
            <a:chOff x="1982107" y="2075887"/>
            <a:chExt cx="264070" cy="417033"/>
          </a:xfrm>
        </p:grpSpPr>
        <p:sp>
          <p:nvSpPr>
            <p:cNvPr id="1409" name="Google Shape;1409;p32"/>
            <p:cNvSpPr/>
            <p:nvPr/>
          </p:nvSpPr>
          <p:spPr>
            <a:xfrm>
              <a:off x="2150769" y="2075887"/>
              <a:ext cx="24712" cy="92839"/>
            </a:xfrm>
            <a:custGeom>
              <a:rect b="b" l="l" r="r" t="t"/>
              <a:pathLst>
                <a:path extrusionOk="0" h="2596" w="691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2263"/>
                  </a:lnTo>
                  <a:cubicBezTo>
                    <a:pt x="0" y="2453"/>
                    <a:pt x="167" y="2596"/>
                    <a:pt x="357" y="2596"/>
                  </a:cubicBezTo>
                  <a:cubicBezTo>
                    <a:pt x="548" y="2596"/>
                    <a:pt x="691" y="2453"/>
                    <a:pt x="691" y="2263"/>
                  </a:cubicBezTo>
                  <a:lnTo>
                    <a:pt x="691" y="357"/>
                  </a:lnTo>
                  <a:cubicBezTo>
                    <a:pt x="691" y="167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2053671" y="2075887"/>
              <a:ext cx="23889" cy="92839"/>
            </a:xfrm>
            <a:custGeom>
              <a:rect b="b" l="l" r="r" t="t"/>
              <a:pathLst>
                <a:path extrusionOk="0" h="2596" w="668">
                  <a:moveTo>
                    <a:pt x="334" y="0"/>
                  </a:moveTo>
                  <a:cubicBezTo>
                    <a:pt x="143" y="0"/>
                    <a:pt x="0" y="167"/>
                    <a:pt x="0" y="357"/>
                  </a:cubicBezTo>
                  <a:lnTo>
                    <a:pt x="0" y="2263"/>
                  </a:lnTo>
                  <a:cubicBezTo>
                    <a:pt x="0" y="2453"/>
                    <a:pt x="143" y="2596"/>
                    <a:pt x="334" y="2596"/>
                  </a:cubicBezTo>
                  <a:cubicBezTo>
                    <a:pt x="524" y="2596"/>
                    <a:pt x="667" y="2453"/>
                    <a:pt x="667" y="2263"/>
                  </a:cubicBezTo>
                  <a:lnTo>
                    <a:pt x="667" y="357"/>
                  </a:lnTo>
                  <a:cubicBezTo>
                    <a:pt x="667" y="167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2102202" y="2075887"/>
              <a:ext cx="24748" cy="44310"/>
            </a:xfrm>
            <a:custGeom>
              <a:rect b="b" l="l" r="r" t="t"/>
              <a:pathLst>
                <a:path extrusionOk="0" h="1239" w="692">
                  <a:moveTo>
                    <a:pt x="334" y="0"/>
                  </a:moveTo>
                  <a:cubicBezTo>
                    <a:pt x="144" y="0"/>
                    <a:pt x="1" y="167"/>
                    <a:pt x="1" y="357"/>
                  </a:cubicBezTo>
                  <a:lnTo>
                    <a:pt x="1" y="905"/>
                  </a:lnTo>
                  <a:cubicBezTo>
                    <a:pt x="1" y="1096"/>
                    <a:pt x="144" y="1239"/>
                    <a:pt x="334" y="1239"/>
                  </a:cubicBezTo>
                  <a:cubicBezTo>
                    <a:pt x="525" y="1239"/>
                    <a:pt x="691" y="1096"/>
                    <a:pt x="691" y="905"/>
                  </a:cubicBezTo>
                  <a:lnTo>
                    <a:pt x="691" y="357"/>
                  </a:lnTo>
                  <a:cubicBezTo>
                    <a:pt x="691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2102202" y="2144875"/>
              <a:ext cx="24748" cy="23854"/>
            </a:xfrm>
            <a:custGeom>
              <a:rect b="b" l="l" r="r" t="t"/>
              <a:pathLst>
                <a:path extrusionOk="0" h="667" w="692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cubicBezTo>
                    <a:pt x="1" y="524"/>
                    <a:pt x="144" y="667"/>
                    <a:pt x="334" y="667"/>
                  </a:cubicBezTo>
                  <a:cubicBezTo>
                    <a:pt x="525" y="667"/>
                    <a:pt x="691" y="524"/>
                    <a:pt x="691" y="334"/>
                  </a:cubicBezTo>
                  <a:cubicBezTo>
                    <a:pt x="691" y="143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1992336" y="2278560"/>
              <a:ext cx="243614" cy="214360"/>
            </a:xfrm>
            <a:custGeom>
              <a:rect b="b" l="l" r="r" t="t"/>
              <a:pathLst>
                <a:path extrusionOk="0" h="5994" w="6812">
                  <a:moveTo>
                    <a:pt x="1" y="1"/>
                  </a:moveTo>
                  <a:lnTo>
                    <a:pt x="2382" y="2859"/>
                  </a:lnTo>
                  <a:lnTo>
                    <a:pt x="2382" y="5645"/>
                  </a:lnTo>
                  <a:cubicBezTo>
                    <a:pt x="2382" y="5848"/>
                    <a:pt x="2539" y="5994"/>
                    <a:pt x="2721" y="5994"/>
                  </a:cubicBezTo>
                  <a:cubicBezTo>
                    <a:pt x="2774" y="5994"/>
                    <a:pt x="2829" y="5981"/>
                    <a:pt x="2882" y="5955"/>
                  </a:cubicBezTo>
                  <a:cubicBezTo>
                    <a:pt x="3549" y="5621"/>
                    <a:pt x="3192" y="5788"/>
                    <a:pt x="4240" y="5264"/>
                  </a:cubicBezTo>
                  <a:cubicBezTo>
                    <a:pt x="4359" y="5216"/>
                    <a:pt x="4430" y="5097"/>
                    <a:pt x="4430" y="4978"/>
                  </a:cubicBezTo>
                  <a:lnTo>
                    <a:pt x="4430" y="2859"/>
                  </a:lnTo>
                  <a:lnTo>
                    <a:pt x="6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1982107" y="2201918"/>
              <a:ext cx="264070" cy="51999"/>
            </a:xfrm>
            <a:custGeom>
              <a:rect b="b" l="l" r="r" t="t"/>
              <a:pathLst>
                <a:path extrusionOk="0" h="1454" w="7384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1453"/>
                  </a:lnTo>
                  <a:lnTo>
                    <a:pt x="7383" y="1453"/>
                  </a:lnTo>
                  <a:lnTo>
                    <a:pt x="7383" y="334"/>
                  </a:lnTo>
                  <a:cubicBezTo>
                    <a:pt x="7383" y="144"/>
                    <a:pt x="7241" y="1"/>
                    <a:pt x="7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32"/>
          <p:cNvGrpSpPr/>
          <p:nvPr/>
        </p:nvGrpSpPr>
        <p:grpSpPr>
          <a:xfrm>
            <a:off x="4637141" y="2472869"/>
            <a:ext cx="338334" cy="338311"/>
            <a:chOff x="4003189" y="2735942"/>
            <a:chExt cx="418213" cy="416639"/>
          </a:xfrm>
        </p:grpSpPr>
        <p:sp>
          <p:nvSpPr>
            <p:cNvPr id="1416" name="Google Shape;1416;p32"/>
            <p:cNvSpPr/>
            <p:nvPr/>
          </p:nvSpPr>
          <p:spPr>
            <a:xfrm>
              <a:off x="4003189" y="2735942"/>
              <a:ext cx="232564" cy="231669"/>
            </a:xfrm>
            <a:custGeom>
              <a:rect b="b" l="l" r="r" t="t"/>
              <a:pathLst>
                <a:path extrusionOk="0" h="6478" w="6503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4188874" y="2924023"/>
              <a:ext cx="232528" cy="228558"/>
            </a:xfrm>
            <a:custGeom>
              <a:rect b="b" l="l" r="r" t="t"/>
              <a:pathLst>
                <a:path extrusionOk="0" h="6391" w="6502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4258721" y="2773064"/>
              <a:ext cx="105642" cy="119626"/>
            </a:xfrm>
            <a:custGeom>
              <a:rect b="b" l="l" r="r" t="t"/>
              <a:pathLst>
                <a:path extrusionOk="0" h="3345" w="2954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4061949" y="2989757"/>
              <a:ext cx="105642" cy="119947"/>
            </a:xfrm>
            <a:custGeom>
              <a:rect b="b" l="l" r="r" t="t"/>
              <a:pathLst>
                <a:path extrusionOk="0" h="3354" w="2954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0" name="Google Shape;1420;p32"/>
          <p:cNvGrpSpPr/>
          <p:nvPr/>
        </p:nvGrpSpPr>
        <p:grpSpPr>
          <a:xfrm>
            <a:off x="5286316" y="1446267"/>
            <a:ext cx="3025395" cy="925627"/>
            <a:chOff x="5112075" y="1696923"/>
            <a:chExt cx="2774065" cy="925627"/>
          </a:xfrm>
        </p:grpSpPr>
        <p:grpSp>
          <p:nvGrpSpPr>
            <p:cNvPr id="1421" name="Google Shape;1421;p32"/>
            <p:cNvGrpSpPr/>
            <p:nvPr/>
          </p:nvGrpSpPr>
          <p:grpSpPr>
            <a:xfrm>
              <a:off x="6057363" y="1696923"/>
              <a:ext cx="1828777" cy="925627"/>
              <a:chOff x="6284569" y="1696923"/>
              <a:chExt cx="2146200" cy="925627"/>
            </a:xfrm>
          </p:grpSpPr>
          <p:sp>
            <p:nvSpPr>
              <p:cNvPr id="1422" name="Google Shape;1422;p32"/>
              <p:cNvSpPr/>
              <p:nvPr/>
            </p:nvSpPr>
            <p:spPr>
              <a:xfrm>
                <a:off x="6284569" y="1696923"/>
                <a:ext cx="2146200" cy="399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  <p:sp>
            <p:nvSpPr>
              <p:cNvPr id="1423" name="Google Shape;1423;p32"/>
              <p:cNvSpPr txBox="1"/>
              <p:nvPr/>
            </p:nvSpPr>
            <p:spPr>
              <a:xfrm>
                <a:off x="6284569" y="2060050"/>
                <a:ext cx="2146200" cy="5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PT Sans"/>
                    <a:ea typeface="PT Sans"/>
                    <a:cs typeface="PT Sans"/>
                    <a:sym typeface="PT Sans"/>
                  </a:rPr>
                  <a:t>Mars is actually a very cold place</a:t>
                </a:r>
                <a:endParaRPr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1424" name="Google Shape;1424;p32"/>
            <p:cNvSpPr txBox="1"/>
            <p:nvPr/>
          </p:nvSpPr>
          <p:spPr>
            <a:xfrm>
              <a:off x="5112075" y="1696923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dk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100%</a:t>
              </a:r>
              <a:endParaRPr b="1" sz="2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425" name="Google Shape;1425;p32"/>
          <p:cNvGrpSpPr/>
          <p:nvPr/>
        </p:nvGrpSpPr>
        <p:grpSpPr>
          <a:xfrm>
            <a:off x="5286316" y="2444442"/>
            <a:ext cx="3025395" cy="924152"/>
            <a:chOff x="5112075" y="2695098"/>
            <a:chExt cx="2774065" cy="924152"/>
          </a:xfrm>
        </p:grpSpPr>
        <p:grpSp>
          <p:nvGrpSpPr>
            <p:cNvPr id="1426" name="Google Shape;1426;p32"/>
            <p:cNvGrpSpPr/>
            <p:nvPr/>
          </p:nvGrpSpPr>
          <p:grpSpPr>
            <a:xfrm>
              <a:off x="6057363" y="2695098"/>
              <a:ext cx="1828777" cy="924152"/>
              <a:chOff x="6284569" y="2618898"/>
              <a:chExt cx="2146200" cy="924152"/>
            </a:xfrm>
          </p:grpSpPr>
          <p:sp>
            <p:nvSpPr>
              <p:cNvPr id="1427" name="Google Shape;1427;p32"/>
              <p:cNvSpPr/>
              <p:nvPr/>
            </p:nvSpPr>
            <p:spPr>
              <a:xfrm>
                <a:off x="6284569" y="2618898"/>
                <a:ext cx="2146200" cy="399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Saturn</a:t>
                </a:r>
                <a:endParaRPr b="1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  <p:sp>
            <p:nvSpPr>
              <p:cNvPr id="1428" name="Google Shape;1428;p32"/>
              <p:cNvSpPr txBox="1"/>
              <p:nvPr/>
            </p:nvSpPr>
            <p:spPr>
              <a:xfrm>
                <a:off x="6284569" y="2980550"/>
                <a:ext cx="2146200" cy="5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PT Sans"/>
                    <a:ea typeface="PT Sans"/>
                    <a:cs typeface="PT Sans"/>
                    <a:sym typeface="PT Sans"/>
                  </a:rPr>
                  <a:t>It’s composed of hydrogen and helium</a:t>
                </a:r>
                <a:endParaRPr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1429" name="Google Shape;1429;p32"/>
            <p:cNvSpPr txBox="1"/>
            <p:nvPr/>
          </p:nvSpPr>
          <p:spPr>
            <a:xfrm>
              <a:off x="5112075" y="2695098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50%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430" name="Google Shape;1430;p32"/>
          <p:cNvGrpSpPr/>
          <p:nvPr/>
        </p:nvGrpSpPr>
        <p:grpSpPr>
          <a:xfrm>
            <a:off x="5286316" y="3441144"/>
            <a:ext cx="3025395" cy="919084"/>
            <a:chOff x="5112075" y="3691800"/>
            <a:chExt cx="2774065" cy="919084"/>
          </a:xfrm>
        </p:grpSpPr>
        <p:grpSp>
          <p:nvGrpSpPr>
            <p:cNvPr id="1431" name="Google Shape;1431;p32"/>
            <p:cNvGrpSpPr/>
            <p:nvPr/>
          </p:nvGrpSpPr>
          <p:grpSpPr>
            <a:xfrm>
              <a:off x="6057363" y="3693273"/>
              <a:ext cx="1828777" cy="917611"/>
              <a:chOff x="6284569" y="3540873"/>
              <a:chExt cx="2146200" cy="917611"/>
            </a:xfrm>
          </p:grpSpPr>
          <p:sp>
            <p:nvSpPr>
              <p:cNvPr id="1432" name="Google Shape;1432;p32"/>
              <p:cNvSpPr/>
              <p:nvPr/>
            </p:nvSpPr>
            <p:spPr>
              <a:xfrm>
                <a:off x="6284569" y="3540873"/>
                <a:ext cx="2146200" cy="399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  <p:sp>
            <p:nvSpPr>
              <p:cNvPr id="1433" name="Google Shape;1433;p32"/>
              <p:cNvSpPr txBox="1"/>
              <p:nvPr/>
            </p:nvSpPr>
            <p:spPr>
              <a:xfrm>
                <a:off x="6284569" y="3895984"/>
                <a:ext cx="2146200" cy="5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PT Sans"/>
                    <a:ea typeface="PT Sans"/>
                    <a:cs typeface="PT Sans"/>
                    <a:sym typeface="PT Sans"/>
                  </a:rPr>
                  <a:t>Jupiter is the biggest planet of them all</a:t>
                </a:r>
                <a:endParaRPr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1434" name="Google Shape;1434;p32"/>
            <p:cNvSpPr txBox="1"/>
            <p:nvPr/>
          </p:nvSpPr>
          <p:spPr>
            <a:xfrm>
              <a:off x="5112075" y="3691800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accent4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4"/>
                  </a:solidFill>
                  <a:latin typeface="Exo"/>
                  <a:ea typeface="Exo"/>
                  <a:cs typeface="Exo"/>
                  <a:sym typeface="Exo"/>
                </a:rPr>
                <a:t>45%</a:t>
              </a:r>
              <a:endParaRPr b="1" sz="210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pic>
        <p:nvPicPr>
          <p:cNvPr id="1435" name="Google Shape;1435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88" y="1316075"/>
            <a:ext cx="3438674" cy="29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32"/>
          <p:cNvSpPr txBox="1"/>
          <p:nvPr/>
        </p:nvSpPr>
        <p:spPr>
          <a:xfrm>
            <a:off x="713100" y="4471625"/>
            <a:ext cx="771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Follow the link in the graph to modify its data and then paste the new one here. 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1" name="Google Shape;1441;p33"/>
          <p:cNvGrpSpPr/>
          <p:nvPr/>
        </p:nvGrpSpPr>
        <p:grpSpPr>
          <a:xfrm>
            <a:off x="1200300" y="3026667"/>
            <a:ext cx="2146200" cy="972642"/>
            <a:chOff x="3011694" y="3590392"/>
            <a:chExt cx="2146200" cy="972642"/>
          </a:xfrm>
        </p:grpSpPr>
        <p:sp>
          <p:nvSpPr>
            <p:cNvPr id="1442" name="Google Shape;1442;p33"/>
            <p:cNvSpPr/>
            <p:nvPr/>
          </p:nvSpPr>
          <p:spPr>
            <a:xfrm>
              <a:off x="3011694" y="3590392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443" name="Google Shape;1443;p33"/>
            <p:cNvSpPr txBox="1"/>
            <p:nvPr/>
          </p:nvSpPr>
          <p:spPr>
            <a:xfrm>
              <a:off x="3011694" y="4000534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really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444" name="Google Shape;1444;p33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pic>
        <p:nvPicPr>
          <p:cNvPr id="1445" name="Google Shape;1445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00" y="1247147"/>
            <a:ext cx="7717801" cy="1586527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33"/>
          <p:cNvSpPr txBox="1"/>
          <p:nvPr>
            <p:ph idx="4294967295" type="subTitle"/>
          </p:nvPr>
        </p:nvSpPr>
        <p:spPr>
          <a:xfrm>
            <a:off x="2266304" y="4075500"/>
            <a:ext cx="1026900" cy="3039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  <p:sp>
        <p:nvSpPr>
          <p:cNvPr id="1447" name="Google Shape;1447;p33"/>
          <p:cNvSpPr txBox="1"/>
          <p:nvPr>
            <p:ph idx="4294967295" type="subTitle"/>
          </p:nvPr>
        </p:nvSpPr>
        <p:spPr>
          <a:xfrm>
            <a:off x="3514000" y="4075500"/>
            <a:ext cx="1024200" cy="3039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  <p:sp>
        <p:nvSpPr>
          <p:cNvPr id="1448" name="Google Shape;1448;p33"/>
          <p:cNvSpPr txBox="1"/>
          <p:nvPr>
            <p:ph idx="4294967295" type="subTitle"/>
          </p:nvPr>
        </p:nvSpPr>
        <p:spPr>
          <a:xfrm>
            <a:off x="4792521" y="4075500"/>
            <a:ext cx="1024200" cy="3039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1449" name="Google Shape;1449;p33"/>
          <p:cNvSpPr/>
          <p:nvPr/>
        </p:nvSpPr>
        <p:spPr>
          <a:xfrm>
            <a:off x="2045504" y="4117050"/>
            <a:ext cx="220800" cy="22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33"/>
          <p:cNvSpPr/>
          <p:nvPr/>
        </p:nvSpPr>
        <p:spPr>
          <a:xfrm>
            <a:off x="3293204" y="4117050"/>
            <a:ext cx="220800" cy="2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33"/>
          <p:cNvSpPr/>
          <p:nvPr/>
        </p:nvSpPr>
        <p:spPr>
          <a:xfrm>
            <a:off x="4538204" y="4117050"/>
            <a:ext cx="220800" cy="2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33"/>
          <p:cNvSpPr txBox="1"/>
          <p:nvPr>
            <p:ph idx="4294967295" type="subTitle"/>
          </p:nvPr>
        </p:nvSpPr>
        <p:spPr>
          <a:xfrm>
            <a:off x="6074296" y="4075500"/>
            <a:ext cx="1024200" cy="3039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  <p:sp>
        <p:nvSpPr>
          <p:cNvPr id="1453" name="Google Shape;1453;p33"/>
          <p:cNvSpPr/>
          <p:nvPr/>
        </p:nvSpPr>
        <p:spPr>
          <a:xfrm>
            <a:off x="5819979" y="4117050"/>
            <a:ext cx="220800" cy="2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33"/>
          <p:cNvGrpSpPr/>
          <p:nvPr/>
        </p:nvGrpSpPr>
        <p:grpSpPr>
          <a:xfrm>
            <a:off x="5827700" y="3023337"/>
            <a:ext cx="2146200" cy="965738"/>
            <a:chOff x="713094" y="3587062"/>
            <a:chExt cx="2146200" cy="965738"/>
          </a:xfrm>
        </p:grpSpPr>
        <p:sp>
          <p:nvSpPr>
            <p:cNvPr id="1455" name="Google Shape;1455;p33"/>
            <p:cNvSpPr/>
            <p:nvPr/>
          </p:nvSpPr>
          <p:spPr>
            <a:xfrm>
              <a:off x="713094" y="3587062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456" name="Google Shape;1456;p33"/>
            <p:cNvSpPr txBox="1"/>
            <p:nvPr/>
          </p:nvSpPr>
          <p:spPr>
            <a:xfrm>
              <a:off x="713094" y="399030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3514000" y="3023337"/>
            <a:ext cx="2146200" cy="965741"/>
            <a:chOff x="5797494" y="3587062"/>
            <a:chExt cx="2146200" cy="965741"/>
          </a:xfrm>
        </p:grpSpPr>
        <p:sp>
          <p:nvSpPr>
            <p:cNvPr id="1458" name="Google Shape;1458;p33"/>
            <p:cNvSpPr/>
            <p:nvPr/>
          </p:nvSpPr>
          <p:spPr>
            <a:xfrm>
              <a:off x="5797494" y="3587062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Saturn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459" name="Google Shape;1459;p33"/>
            <p:cNvSpPr txBox="1"/>
            <p:nvPr/>
          </p:nvSpPr>
          <p:spPr>
            <a:xfrm>
              <a:off x="5797494" y="3990303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is composed of hydrogen and helium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460" name="Google Shape;1460;p33"/>
          <p:cNvSpPr txBox="1"/>
          <p:nvPr/>
        </p:nvSpPr>
        <p:spPr>
          <a:xfrm>
            <a:off x="713100" y="4471625"/>
            <a:ext cx="771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Follow the link in the graph to modify its data and then paste the new one here. 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6"/>
          <p:cNvSpPr txBox="1"/>
          <p:nvPr>
            <p:ph type="title"/>
          </p:nvPr>
        </p:nvSpPr>
        <p:spPr>
          <a:xfrm>
            <a:off x="1416450" y="308900"/>
            <a:ext cx="6311100" cy="8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WRANGLING</a:t>
            </a:r>
            <a:r>
              <a:rPr lang="en"/>
              <a:t> </a:t>
            </a:r>
            <a:endParaRPr/>
          </a:p>
        </p:txBody>
      </p:sp>
      <p:sp>
        <p:nvSpPr>
          <p:cNvPr id="1006" name="Google Shape;1006;p16"/>
          <p:cNvSpPr txBox="1"/>
          <p:nvPr>
            <p:ph idx="1" type="body"/>
          </p:nvPr>
        </p:nvSpPr>
        <p:spPr>
          <a:xfrm>
            <a:off x="724900" y="1357775"/>
            <a:ext cx="2675400" cy="31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Reshaped 3D array → 2D array</a:t>
            </a:r>
            <a:endParaRPr sz="17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Removed unscored epochs</a:t>
            </a:r>
            <a:endParaRPr sz="17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Visualized distribution of sleep stages</a:t>
            </a:r>
            <a:endParaRPr sz="17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Balanced data through randomly </a:t>
            </a:r>
            <a:r>
              <a:rPr lang="en" sz="1700"/>
              <a:t>oversampling</a:t>
            </a:r>
            <a:endParaRPr sz="1700"/>
          </a:p>
        </p:txBody>
      </p:sp>
      <p:pic>
        <p:nvPicPr>
          <p:cNvPr id="1007" name="Google Shape;10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100" y="1169487"/>
            <a:ext cx="5073600" cy="35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" name="Google Shape;1465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856" y="1574325"/>
            <a:ext cx="1896630" cy="220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3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9447" y="1716516"/>
            <a:ext cx="1982734" cy="191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p34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sp>
        <p:nvSpPr>
          <p:cNvPr id="1468" name="Google Shape;1468;p34"/>
          <p:cNvSpPr/>
          <p:nvPr/>
        </p:nvSpPr>
        <p:spPr>
          <a:xfrm>
            <a:off x="928022" y="4117625"/>
            <a:ext cx="220800" cy="2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34"/>
          <p:cNvSpPr/>
          <p:nvPr/>
        </p:nvSpPr>
        <p:spPr>
          <a:xfrm>
            <a:off x="2068722" y="4117625"/>
            <a:ext cx="220800" cy="2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34"/>
          <p:cNvSpPr/>
          <p:nvPr/>
        </p:nvSpPr>
        <p:spPr>
          <a:xfrm>
            <a:off x="3203272" y="4117625"/>
            <a:ext cx="220800" cy="2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4"/>
          <p:cNvSpPr/>
          <p:nvPr/>
        </p:nvSpPr>
        <p:spPr>
          <a:xfrm>
            <a:off x="4805660" y="4117625"/>
            <a:ext cx="220800" cy="2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4"/>
          <p:cNvSpPr/>
          <p:nvPr/>
        </p:nvSpPr>
        <p:spPr>
          <a:xfrm>
            <a:off x="5946360" y="4117625"/>
            <a:ext cx="220800" cy="2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4"/>
          <p:cNvSpPr/>
          <p:nvPr/>
        </p:nvSpPr>
        <p:spPr>
          <a:xfrm>
            <a:off x="7080910" y="4117625"/>
            <a:ext cx="220800" cy="2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34"/>
          <p:cNvSpPr/>
          <p:nvPr/>
        </p:nvSpPr>
        <p:spPr>
          <a:xfrm>
            <a:off x="5607953" y="1316631"/>
            <a:ext cx="18057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Jupiter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475" name="Google Shape;1475;p34"/>
          <p:cNvSpPr/>
          <p:nvPr/>
        </p:nvSpPr>
        <p:spPr>
          <a:xfrm>
            <a:off x="1730342" y="1316631"/>
            <a:ext cx="18057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Mars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476" name="Google Shape;1476;p34"/>
          <p:cNvGrpSpPr/>
          <p:nvPr/>
        </p:nvGrpSpPr>
        <p:grpSpPr>
          <a:xfrm>
            <a:off x="6341663" y="2505163"/>
            <a:ext cx="338308" cy="338312"/>
            <a:chOff x="5440856" y="4131871"/>
            <a:chExt cx="417355" cy="372180"/>
          </a:xfrm>
        </p:grpSpPr>
        <p:sp>
          <p:nvSpPr>
            <p:cNvPr id="1477" name="Google Shape;1477;p34"/>
            <p:cNvSpPr/>
            <p:nvPr/>
          </p:nvSpPr>
          <p:spPr>
            <a:xfrm>
              <a:off x="5440856" y="4131871"/>
              <a:ext cx="286207" cy="372180"/>
            </a:xfrm>
            <a:custGeom>
              <a:rect b="b" l="l" r="r" t="t"/>
              <a:pathLst>
                <a:path extrusionOk="0" h="10407" w="8003">
                  <a:moveTo>
                    <a:pt x="3549" y="2143"/>
                  </a:moveTo>
                  <a:cubicBezTo>
                    <a:pt x="3716" y="2143"/>
                    <a:pt x="3882" y="2286"/>
                    <a:pt x="3882" y="2477"/>
                  </a:cubicBezTo>
                  <a:cubicBezTo>
                    <a:pt x="3882" y="2667"/>
                    <a:pt x="3716" y="2810"/>
                    <a:pt x="3549" y="2810"/>
                  </a:cubicBezTo>
                  <a:lnTo>
                    <a:pt x="1382" y="2810"/>
                  </a:lnTo>
                  <a:cubicBezTo>
                    <a:pt x="1191" y="2810"/>
                    <a:pt x="1025" y="2667"/>
                    <a:pt x="1025" y="2477"/>
                  </a:cubicBezTo>
                  <a:cubicBezTo>
                    <a:pt x="1025" y="2286"/>
                    <a:pt x="1191" y="2143"/>
                    <a:pt x="1382" y="2143"/>
                  </a:cubicBezTo>
                  <a:close/>
                  <a:moveTo>
                    <a:pt x="3549" y="3501"/>
                  </a:moveTo>
                  <a:cubicBezTo>
                    <a:pt x="3716" y="3501"/>
                    <a:pt x="3882" y="3644"/>
                    <a:pt x="3882" y="3834"/>
                  </a:cubicBezTo>
                  <a:cubicBezTo>
                    <a:pt x="3882" y="4025"/>
                    <a:pt x="3716" y="4191"/>
                    <a:pt x="3549" y="4191"/>
                  </a:cubicBezTo>
                  <a:lnTo>
                    <a:pt x="1382" y="4191"/>
                  </a:lnTo>
                  <a:cubicBezTo>
                    <a:pt x="1191" y="4191"/>
                    <a:pt x="1025" y="4025"/>
                    <a:pt x="1025" y="3834"/>
                  </a:cubicBezTo>
                  <a:cubicBezTo>
                    <a:pt x="1025" y="3644"/>
                    <a:pt x="1191" y="3501"/>
                    <a:pt x="1382" y="3501"/>
                  </a:cubicBezTo>
                  <a:close/>
                  <a:moveTo>
                    <a:pt x="3549" y="4858"/>
                  </a:moveTo>
                  <a:cubicBezTo>
                    <a:pt x="3716" y="4858"/>
                    <a:pt x="3882" y="5025"/>
                    <a:pt x="3882" y="5215"/>
                  </a:cubicBezTo>
                  <a:cubicBezTo>
                    <a:pt x="3882" y="5382"/>
                    <a:pt x="3716" y="5549"/>
                    <a:pt x="3549" y="5549"/>
                  </a:cubicBezTo>
                  <a:lnTo>
                    <a:pt x="1382" y="5549"/>
                  </a:lnTo>
                  <a:cubicBezTo>
                    <a:pt x="1191" y="5549"/>
                    <a:pt x="1025" y="5382"/>
                    <a:pt x="1025" y="5215"/>
                  </a:cubicBezTo>
                  <a:cubicBezTo>
                    <a:pt x="1025" y="5025"/>
                    <a:pt x="1191" y="4858"/>
                    <a:pt x="1382" y="4858"/>
                  </a:cubicBezTo>
                  <a:close/>
                  <a:moveTo>
                    <a:pt x="3549" y="6216"/>
                  </a:moveTo>
                  <a:cubicBezTo>
                    <a:pt x="3716" y="6216"/>
                    <a:pt x="3882" y="6382"/>
                    <a:pt x="3882" y="6573"/>
                  </a:cubicBezTo>
                  <a:cubicBezTo>
                    <a:pt x="3882" y="6763"/>
                    <a:pt x="3716" y="6906"/>
                    <a:pt x="3549" y="6906"/>
                  </a:cubicBezTo>
                  <a:lnTo>
                    <a:pt x="1382" y="6906"/>
                  </a:lnTo>
                  <a:cubicBezTo>
                    <a:pt x="1191" y="6906"/>
                    <a:pt x="1025" y="6763"/>
                    <a:pt x="1025" y="6573"/>
                  </a:cubicBezTo>
                  <a:cubicBezTo>
                    <a:pt x="1025" y="6382"/>
                    <a:pt x="1191" y="6216"/>
                    <a:pt x="1382" y="6216"/>
                  </a:cubicBezTo>
                  <a:close/>
                  <a:moveTo>
                    <a:pt x="3549" y="7597"/>
                  </a:moveTo>
                  <a:cubicBezTo>
                    <a:pt x="3716" y="7597"/>
                    <a:pt x="3882" y="7740"/>
                    <a:pt x="3882" y="7930"/>
                  </a:cubicBezTo>
                  <a:cubicBezTo>
                    <a:pt x="3882" y="8121"/>
                    <a:pt x="3716" y="8264"/>
                    <a:pt x="3549" y="8264"/>
                  </a:cubicBezTo>
                  <a:lnTo>
                    <a:pt x="1382" y="8264"/>
                  </a:lnTo>
                  <a:cubicBezTo>
                    <a:pt x="1191" y="8264"/>
                    <a:pt x="1025" y="8121"/>
                    <a:pt x="1025" y="7930"/>
                  </a:cubicBezTo>
                  <a:cubicBezTo>
                    <a:pt x="1025" y="7740"/>
                    <a:pt x="1191" y="7597"/>
                    <a:pt x="1382" y="7597"/>
                  </a:cubicBezTo>
                  <a:close/>
                  <a:moveTo>
                    <a:pt x="334" y="0"/>
                  </a:moveTo>
                  <a:cubicBezTo>
                    <a:pt x="143" y="0"/>
                    <a:pt x="1" y="167"/>
                    <a:pt x="1" y="357"/>
                  </a:cubicBezTo>
                  <a:lnTo>
                    <a:pt x="1" y="10050"/>
                  </a:lnTo>
                  <a:cubicBezTo>
                    <a:pt x="1" y="10240"/>
                    <a:pt x="143" y="10383"/>
                    <a:pt x="334" y="10383"/>
                  </a:cubicBezTo>
                  <a:lnTo>
                    <a:pt x="7645" y="10407"/>
                  </a:lnTo>
                  <a:cubicBezTo>
                    <a:pt x="7836" y="10407"/>
                    <a:pt x="8002" y="10240"/>
                    <a:pt x="8002" y="10050"/>
                  </a:cubicBezTo>
                  <a:lnTo>
                    <a:pt x="8002" y="8168"/>
                  </a:lnTo>
                  <a:lnTo>
                    <a:pt x="5930" y="8168"/>
                  </a:lnTo>
                  <a:cubicBezTo>
                    <a:pt x="5359" y="8168"/>
                    <a:pt x="4906" y="7692"/>
                    <a:pt x="4906" y="7144"/>
                  </a:cubicBezTo>
                  <a:lnTo>
                    <a:pt x="4906" y="5311"/>
                  </a:lnTo>
                  <a:cubicBezTo>
                    <a:pt x="4906" y="4763"/>
                    <a:pt x="5359" y="4287"/>
                    <a:pt x="5930" y="4287"/>
                  </a:cubicBezTo>
                  <a:lnTo>
                    <a:pt x="8002" y="4287"/>
                  </a:lnTo>
                  <a:lnTo>
                    <a:pt x="8002" y="3215"/>
                  </a:lnTo>
                  <a:lnTo>
                    <a:pt x="5121" y="3215"/>
                  </a:lnTo>
                  <a:cubicBezTo>
                    <a:pt x="4954" y="3215"/>
                    <a:pt x="4787" y="3072"/>
                    <a:pt x="4787" y="2882"/>
                  </a:cubicBezTo>
                  <a:lnTo>
                    <a:pt x="4787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636734" y="4132693"/>
              <a:ext cx="90336" cy="89478"/>
            </a:xfrm>
            <a:custGeom>
              <a:rect b="b" l="l" r="r" t="t"/>
              <a:pathLst>
                <a:path extrusionOk="0" h="2502" w="2526">
                  <a:moveTo>
                    <a:pt x="1" y="1"/>
                  </a:moveTo>
                  <a:lnTo>
                    <a:pt x="1" y="2501"/>
                  </a:lnTo>
                  <a:lnTo>
                    <a:pt x="2525" y="2501"/>
                  </a:lnTo>
                  <a:cubicBezTo>
                    <a:pt x="2525" y="2430"/>
                    <a:pt x="2478" y="2335"/>
                    <a:pt x="2406" y="2263"/>
                  </a:cubicBezTo>
                  <a:lnTo>
                    <a:pt x="239" y="96"/>
                  </a:lnTo>
                  <a:cubicBezTo>
                    <a:pt x="168" y="25"/>
                    <a:pt x="96" y="1"/>
                    <a:pt x="1" y="1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641026" y="4271850"/>
              <a:ext cx="217186" cy="165473"/>
            </a:xfrm>
            <a:custGeom>
              <a:rect b="b" l="l" r="r" t="t"/>
              <a:pathLst>
                <a:path extrusionOk="0" h="4627" w="6073">
                  <a:moveTo>
                    <a:pt x="3537" y="1"/>
                  </a:moveTo>
                  <a:cubicBezTo>
                    <a:pt x="3361" y="1"/>
                    <a:pt x="3191" y="135"/>
                    <a:pt x="3191" y="349"/>
                  </a:cubicBezTo>
                  <a:lnTo>
                    <a:pt x="3191" y="1063"/>
                  </a:lnTo>
                  <a:lnTo>
                    <a:pt x="333" y="1063"/>
                  </a:lnTo>
                  <a:cubicBezTo>
                    <a:pt x="143" y="1063"/>
                    <a:pt x="0" y="1206"/>
                    <a:pt x="0" y="1397"/>
                  </a:cubicBezTo>
                  <a:lnTo>
                    <a:pt x="0" y="3230"/>
                  </a:lnTo>
                  <a:cubicBezTo>
                    <a:pt x="0" y="3421"/>
                    <a:pt x="143" y="3564"/>
                    <a:pt x="333" y="3564"/>
                  </a:cubicBezTo>
                  <a:lnTo>
                    <a:pt x="3191" y="3564"/>
                  </a:lnTo>
                  <a:lnTo>
                    <a:pt x="3191" y="4278"/>
                  </a:lnTo>
                  <a:cubicBezTo>
                    <a:pt x="3191" y="4492"/>
                    <a:pt x="3361" y="4626"/>
                    <a:pt x="3537" y="4626"/>
                  </a:cubicBezTo>
                  <a:cubicBezTo>
                    <a:pt x="3616" y="4626"/>
                    <a:pt x="3696" y="4599"/>
                    <a:pt x="3763" y="4540"/>
                  </a:cubicBezTo>
                  <a:lnTo>
                    <a:pt x="5930" y="2564"/>
                  </a:lnTo>
                  <a:cubicBezTo>
                    <a:pt x="6073" y="2421"/>
                    <a:pt x="6073" y="2206"/>
                    <a:pt x="5930" y="2063"/>
                  </a:cubicBezTo>
                  <a:lnTo>
                    <a:pt x="3763" y="87"/>
                  </a:lnTo>
                  <a:cubicBezTo>
                    <a:pt x="3696" y="28"/>
                    <a:pt x="3616" y="1"/>
                    <a:pt x="3537" y="1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34"/>
          <p:cNvGrpSpPr/>
          <p:nvPr/>
        </p:nvGrpSpPr>
        <p:grpSpPr>
          <a:xfrm>
            <a:off x="2464023" y="2505159"/>
            <a:ext cx="338339" cy="338342"/>
            <a:chOff x="5449368" y="1437970"/>
            <a:chExt cx="398609" cy="415858"/>
          </a:xfrm>
        </p:grpSpPr>
        <p:sp>
          <p:nvSpPr>
            <p:cNvPr id="1481" name="Google Shape;1481;p34"/>
            <p:cNvSpPr/>
            <p:nvPr/>
          </p:nvSpPr>
          <p:spPr>
            <a:xfrm>
              <a:off x="5449368" y="1437970"/>
              <a:ext cx="229130" cy="40054"/>
            </a:xfrm>
            <a:custGeom>
              <a:rect b="b" l="l" r="r" t="t"/>
              <a:pathLst>
                <a:path extrusionOk="0" h="1120" w="6407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449368" y="1502702"/>
              <a:ext cx="398609" cy="269149"/>
            </a:xfrm>
            <a:custGeom>
              <a:rect b="b" l="l" r="r" t="t"/>
              <a:pathLst>
                <a:path extrusionOk="0" h="7526" w="11146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5618852" y="1773541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5684443" y="1773541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526868" y="1773541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5526868" y="1593828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5618852" y="1589358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5684443" y="1593828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5514959" y="1693466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5705722" y="1693466"/>
              <a:ext cx="76711" cy="56254"/>
            </a:xfrm>
            <a:custGeom>
              <a:rect b="b" l="l" r="r" t="t"/>
              <a:pathLst>
                <a:path extrusionOk="0" h="1573" w="2145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5615455" y="1693466"/>
              <a:ext cx="66482" cy="56254"/>
            </a:xfrm>
            <a:custGeom>
              <a:rect b="b" l="l" r="r" t="t"/>
              <a:pathLst>
                <a:path extrusionOk="0" h="1573" w="1859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34"/>
          <p:cNvGrpSpPr/>
          <p:nvPr/>
        </p:nvGrpSpPr>
        <p:grpSpPr>
          <a:xfrm>
            <a:off x="4805531" y="3646775"/>
            <a:ext cx="1135319" cy="691651"/>
            <a:chOff x="4805531" y="3875375"/>
            <a:chExt cx="1135319" cy="691651"/>
          </a:xfrm>
        </p:grpSpPr>
        <p:sp>
          <p:nvSpPr>
            <p:cNvPr id="1493" name="Google Shape;1493;p34"/>
            <p:cNvSpPr txBox="1"/>
            <p:nvPr/>
          </p:nvSpPr>
          <p:spPr>
            <a:xfrm>
              <a:off x="4805531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accent3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Exo"/>
                  <a:ea typeface="Exo"/>
                  <a:cs typeface="Exo"/>
                  <a:sym typeface="Exo"/>
                </a:rPr>
                <a:t>2</a:t>
              </a:r>
              <a:r>
                <a:rPr b="1" lang="en" sz="2000">
                  <a:solidFill>
                    <a:schemeClr val="accent3"/>
                  </a:solidFill>
                  <a:latin typeface="Exo"/>
                  <a:ea typeface="Exo"/>
                  <a:cs typeface="Exo"/>
                  <a:sym typeface="Exo"/>
                </a:rPr>
                <a:t>5%</a:t>
              </a:r>
              <a:endParaRPr b="1" sz="20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494" name="Google Shape;1494;p34"/>
            <p:cNvSpPr txBox="1"/>
            <p:nvPr/>
          </p:nvSpPr>
          <p:spPr>
            <a:xfrm>
              <a:off x="5026450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495" name="Google Shape;1495;p34"/>
          <p:cNvGrpSpPr/>
          <p:nvPr/>
        </p:nvGrpSpPr>
        <p:grpSpPr>
          <a:xfrm>
            <a:off x="5943156" y="3646775"/>
            <a:ext cx="1135319" cy="691651"/>
            <a:chOff x="5946231" y="3875375"/>
            <a:chExt cx="1135319" cy="691651"/>
          </a:xfrm>
        </p:grpSpPr>
        <p:sp>
          <p:nvSpPr>
            <p:cNvPr id="1496" name="Google Shape;1496;p34"/>
            <p:cNvSpPr txBox="1"/>
            <p:nvPr/>
          </p:nvSpPr>
          <p:spPr>
            <a:xfrm>
              <a:off x="5946231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25%</a:t>
              </a:r>
              <a:endParaRPr b="1" sz="2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497" name="Google Shape;1497;p34"/>
            <p:cNvSpPr txBox="1"/>
            <p:nvPr/>
          </p:nvSpPr>
          <p:spPr>
            <a:xfrm>
              <a:off x="6167150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498" name="Google Shape;1498;p34"/>
          <p:cNvGrpSpPr/>
          <p:nvPr/>
        </p:nvGrpSpPr>
        <p:grpSpPr>
          <a:xfrm>
            <a:off x="7080781" y="3646775"/>
            <a:ext cx="1135200" cy="691651"/>
            <a:chOff x="7080781" y="3875375"/>
            <a:chExt cx="1135200" cy="691651"/>
          </a:xfrm>
        </p:grpSpPr>
        <p:sp>
          <p:nvSpPr>
            <p:cNvPr id="1499" name="Google Shape;1499;p34"/>
            <p:cNvSpPr txBox="1"/>
            <p:nvPr/>
          </p:nvSpPr>
          <p:spPr>
            <a:xfrm>
              <a:off x="7080781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accent4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4"/>
                  </a:solidFill>
                  <a:latin typeface="Exo"/>
                  <a:ea typeface="Exo"/>
                  <a:cs typeface="Exo"/>
                  <a:sym typeface="Exo"/>
                </a:rPr>
                <a:t>50%</a:t>
              </a:r>
              <a:endParaRPr b="1" sz="200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00" name="Google Shape;1500;p34"/>
            <p:cNvSpPr txBox="1"/>
            <p:nvPr/>
          </p:nvSpPr>
          <p:spPr>
            <a:xfrm>
              <a:off x="7295575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501" name="Google Shape;1501;p34"/>
          <p:cNvGrpSpPr/>
          <p:nvPr/>
        </p:nvGrpSpPr>
        <p:grpSpPr>
          <a:xfrm>
            <a:off x="927894" y="3646775"/>
            <a:ext cx="1135331" cy="691651"/>
            <a:chOff x="927894" y="3875375"/>
            <a:chExt cx="1135331" cy="691651"/>
          </a:xfrm>
        </p:grpSpPr>
        <p:sp>
          <p:nvSpPr>
            <p:cNvPr id="1502" name="Google Shape;1502;p34"/>
            <p:cNvSpPr txBox="1"/>
            <p:nvPr/>
          </p:nvSpPr>
          <p:spPr>
            <a:xfrm>
              <a:off x="927894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accent3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Exo"/>
                  <a:ea typeface="Exo"/>
                  <a:cs typeface="Exo"/>
                  <a:sym typeface="Exo"/>
                </a:rPr>
                <a:t>15%</a:t>
              </a:r>
              <a:endParaRPr b="1" sz="20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03" name="Google Shape;1503;p34"/>
            <p:cNvSpPr txBox="1"/>
            <p:nvPr/>
          </p:nvSpPr>
          <p:spPr>
            <a:xfrm>
              <a:off x="1148825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504" name="Google Shape;1504;p34"/>
          <p:cNvGrpSpPr/>
          <p:nvPr/>
        </p:nvGrpSpPr>
        <p:grpSpPr>
          <a:xfrm>
            <a:off x="2065584" y="3646775"/>
            <a:ext cx="1135200" cy="691651"/>
            <a:chOff x="2068594" y="3875375"/>
            <a:chExt cx="1135200" cy="691651"/>
          </a:xfrm>
        </p:grpSpPr>
        <p:sp>
          <p:nvSpPr>
            <p:cNvPr id="1505" name="Google Shape;1505;p34"/>
            <p:cNvSpPr txBox="1"/>
            <p:nvPr/>
          </p:nvSpPr>
          <p:spPr>
            <a:xfrm>
              <a:off x="2068594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accent4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4"/>
                  </a:solidFill>
                  <a:latin typeface="Exo"/>
                  <a:ea typeface="Exo"/>
                  <a:cs typeface="Exo"/>
                  <a:sym typeface="Exo"/>
                </a:rPr>
                <a:t>35</a:t>
              </a:r>
              <a:r>
                <a:rPr b="1" lang="en" sz="2000">
                  <a:solidFill>
                    <a:schemeClr val="accent4"/>
                  </a:solidFill>
                  <a:latin typeface="Exo"/>
                  <a:ea typeface="Exo"/>
                  <a:cs typeface="Exo"/>
                  <a:sym typeface="Exo"/>
                </a:rPr>
                <a:t>%</a:t>
              </a:r>
              <a:endParaRPr b="1" sz="200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06" name="Google Shape;1506;p34"/>
            <p:cNvSpPr txBox="1"/>
            <p:nvPr/>
          </p:nvSpPr>
          <p:spPr>
            <a:xfrm>
              <a:off x="2283400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Neptune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507" name="Google Shape;1507;p34"/>
          <p:cNvGrpSpPr/>
          <p:nvPr/>
        </p:nvGrpSpPr>
        <p:grpSpPr>
          <a:xfrm>
            <a:off x="3203144" y="3646775"/>
            <a:ext cx="1147631" cy="691651"/>
            <a:chOff x="3203144" y="3875375"/>
            <a:chExt cx="1147631" cy="691651"/>
          </a:xfrm>
        </p:grpSpPr>
        <p:sp>
          <p:nvSpPr>
            <p:cNvPr id="1508" name="Google Shape;1508;p34"/>
            <p:cNvSpPr txBox="1"/>
            <p:nvPr/>
          </p:nvSpPr>
          <p:spPr>
            <a:xfrm>
              <a:off x="3203144" y="3875375"/>
              <a:ext cx="1135200" cy="4293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50</a:t>
              </a:r>
              <a:r>
                <a:rPr b="1" lang="en" sz="20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%</a:t>
              </a:r>
              <a:endParaRPr b="1" sz="2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09" name="Google Shape;1509;p34"/>
            <p:cNvSpPr txBox="1"/>
            <p:nvPr/>
          </p:nvSpPr>
          <p:spPr>
            <a:xfrm>
              <a:off x="3436375" y="4346226"/>
              <a:ext cx="9144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510" name="Google Shape;1510;p34"/>
          <p:cNvSpPr txBox="1"/>
          <p:nvPr/>
        </p:nvSpPr>
        <p:spPr>
          <a:xfrm>
            <a:off x="713100" y="4471625"/>
            <a:ext cx="771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Follow the link in the graph to modify its data and then paste the new one here. 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5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sp>
        <p:nvSpPr>
          <p:cNvPr id="1516" name="Google Shape;1516;p35"/>
          <p:cNvSpPr/>
          <p:nvPr/>
        </p:nvSpPr>
        <p:spPr>
          <a:xfrm>
            <a:off x="3694963" y="1516375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7" name="Google Shape;1517;p35"/>
          <p:cNvGrpSpPr/>
          <p:nvPr/>
        </p:nvGrpSpPr>
        <p:grpSpPr>
          <a:xfrm>
            <a:off x="3855350" y="1676722"/>
            <a:ext cx="334848" cy="334806"/>
            <a:chOff x="1181536" y="2735942"/>
            <a:chExt cx="417360" cy="417360"/>
          </a:xfrm>
        </p:grpSpPr>
        <p:sp>
          <p:nvSpPr>
            <p:cNvPr id="1518" name="Google Shape;1518;p35"/>
            <p:cNvSpPr/>
            <p:nvPr/>
          </p:nvSpPr>
          <p:spPr>
            <a:xfrm>
              <a:off x="1181536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1525619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1181536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1525619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279493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443005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1361249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1206213" y="2833863"/>
              <a:ext cx="24748" cy="57971"/>
            </a:xfrm>
            <a:custGeom>
              <a:rect b="b" l="l" r="r" t="t"/>
              <a:pathLst>
                <a:path extrusionOk="0" h="1621" w="692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1206213" y="2997410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1206213" y="2915654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1549473" y="2833863"/>
              <a:ext cx="24712" cy="57971"/>
            </a:xfrm>
            <a:custGeom>
              <a:rect b="b" l="l" r="r" t="t"/>
              <a:pathLst>
                <a:path extrusionOk="0" h="1621" w="691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1549473" y="2997410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1549473" y="2915654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1279493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1443005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361249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360390" y="2996552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425981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268406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268406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360390" y="2812369"/>
              <a:ext cx="59652" cy="80323"/>
            </a:xfrm>
            <a:custGeom>
              <a:rect b="b" l="l" r="r" t="t"/>
              <a:pathLst>
                <a:path extrusionOk="0" h="2246" w="1668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425981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256497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447260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356993" y="2916477"/>
              <a:ext cx="66447" cy="56254"/>
            </a:xfrm>
            <a:custGeom>
              <a:rect b="b" l="l" r="r" t="t"/>
              <a:pathLst>
                <a:path extrusionOk="0" h="1573" w="1858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3" name="Google Shape;1543;p35"/>
          <p:cNvSpPr/>
          <p:nvPr/>
        </p:nvSpPr>
        <p:spPr>
          <a:xfrm>
            <a:off x="3694971" y="2517687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35"/>
          <p:cNvSpPr/>
          <p:nvPr/>
        </p:nvSpPr>
        <p:spPr>
          <a:xfrm>
            <a:off x="3694963" y="3518999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5"/>
          <p:cNvSpPr/>
          <p:nvPr/>
        </p:nvSpPr>
        <p:spPr>
          <a:xfrm>
            <a:off x="4725421" y="3518999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6" name="Google Shape;1546;p35"/>
          <p:cNvGrpSpPr/>
          <p:nvPr/>
        </p:nvGrpSpPr>
        <p:grpSpPr>
          <a:xfrm>
            <a:off x="4885748" y="3678728"/>
            <a:ext cx="334844" cy="336042"/>
            <a:chOff x="5440856" y="4131871"/>
            <a:chExt cx="417355" cy="372180"/>
          </a:xfrm>
        </p:grpSpPr>
        <p:sp>
          <p:nvSpPr>
            <p:cNvPr id="1547" name="Google Shape;1547;p35"/>
            <p:cNvSpPr/>
            <p:nvPr/>
          </p:nvSpPr>
          <p:spPr>
            <a:xfrm>
              <a:off x="5440856" y="4131871"/>
              <a:ext cx="286207" cy="372180"/>
            </a:xfrm>
            <a:custGeom>
              <a:rect b="b" l="l" r="r" t="t"/>
              <a:pathLst>
                <a:path extrusionOk="0" h="10407" w="8003">
                  <a:moveTo>
                    <a:pt x="3549" y="2143"/>
                  </a:moveTo>
                  <a:cubicBezTo>
                    <a:pt x="3716" y="2143"/>
                    <a:pt x="3882" y="2286"/>
                    <a:pt x="3882" y="2477"/>
                  </a:cubicBezTo>
                  <a:cubicBezTo>
                    <a:pt x="3882" y="2667"/>
                    <a:pt x="3716" y="2810"/>
                    <a:pt x="3549" y="2810"/>
                  </a:cubicBezTo>
                  <a:lnTo>
                    <a:pt x="1382" y="2810"/>
                  </a:lnTo>
                  <a:cubicBezTo>
                    <a:pt x="1191" y="2810"/>
                    <a:pt x="1025" y="2667"/>
                    <a:pt x="1025" y="2477"/>
                  </a:cubicBezTo>
                  <a:cubicBezTo>
                    <a:pt x="1025" y="2286"/>
                    <a:pt x="1191" y="2143"/>
                    <a:pt x="1382" y="2143"/>
                  </a:cubicBezTo>
                  <a:close/>
                  <a:moveTo>
                    <a:pt x="3549" y="3501"/>
                  </a:moveTo>
                  <a:cubicBezTo>
                    <a:pt x="3716" y="3501"/>
                    <a:pt x="3882" y="3644"/>
                    <a:pt x="3882" y="3834"/>
                  </a:cubicBezTo>
                  <a:cubicBezTo>
                    <a:pt x="3882" y="4025"/>
                    <a:pt x="3716" y="4191"/>
                    <a:pt x="3549" y="4191"/>
                  </a:cubicBezTo>
                  <a:lnTo>
                    <a:pt x="1382" y="4191"/>
                  </a:lnTo>
                  <a:cubicBezTo>
                    <a:pt x="1191" y="4191"/>
                    <a:pt x="1025" y="4025"/>
                    <a:pt x="1025" y="3834"/>
                  </a:cubicBezTo>
                  <a:cubicBezTo>
                    <a:pt x="1025" y="3644"/>
                    <a:pt x="1191" y="3501"/>
                    <a:pt x="1382" y="3501"/>
                  </a:cubicBezTo>
                  <a:close/>
                  <a:moveTo>
                    <a:pt x="3549" y="4858"/>
                  </a:moveTo>
                  <a:cubicBezTo>
                    <a:pt x="3716" y="4858"/>
                    <a:pt x="3882" y="5025"/>
                    <a:pt x="3882" y="5215"/>
                  </a:cubicBezTo>
                  <a:cubicBezTo>
                    <a:pt x="3882" y="5382"/>
                    <a:pt x="3716" y="5549"/>
                    <a:pt x="3549" y="5549"/>
                  </a:cubicBezTo>
                  <a:lnTo>
                    <a:pt x="1382" y="5549"/>
                  </a:lnTo>
                  <a:cubicBezTo>
                    <a:pt x="1191" y="5549"/>
                    <a:pt x="1025" y="5382"/>
                    <a:pt x="1025" y="5215"/>
                  </a:cubicBezTo>
                  <a:cubicBezTo>
                    <a:pt x="1025" y="5025"/>
                    <a:pt x="1191" y="4858"/>
                    <a:pt x="1382" y="4858"/>
                  </a:cubicBezTo>
                  <a:close/>
                  <a:moveTo>
                    <a:pt x="3549" y="6216"/>
                  </a:moveTo>
                  <a:cubicBezTo>
                    <a:pt x="3716" y="6216"/>
                    <a:pt x="3882" y="6382"/>
                    <a:pt x="3882" y="6573"/>
                  </a:cubicBezTo>
                  <a:cubicBezTo>
                    <a:pt x="3882" y="6763"/>
                    <a:pt x="3716" y="6906"/>
                    <a:pt x="3549" y="6906"/>
                  </a:cubicBezTo>
                  <a:lnTo>
                    <a:pt x="1382" y="6906"/>
                  </a:lnTo>
                  <a:cubicBezTo>
                    <a:pt x="1191" y="6906"/>
                    <a:pt x="1025" y="6763"/>
                    <a:pt x="1025" y="6573"/>
                  </a:cubicBezTo>
                  <a:cubicBezTo>
                    <a:pt x="1025" y="6382"/>
                    <a:pt x="1191" y="6216"/>
                    <a:pt x="1382" y="6216"/>
                  </a:cubicBezTo>
                  <a:close/>
                  <a:moveTo>
                    <a:pt x="3549" y="7597"/>
                  </a:moveTo>
                  <a:cubicBezTo>
                    <a:pt x="3716" y="7597"/>
                    <a:pt x="3882" y="7740"/>
                    <a:pt x="3882" y="7930"/>
                  </a:cubicBezTo>
                  <a:cubicBezTo>
                    <a:pt x="3882" y="8121"/>
                    <a:pt x="3716" y="8264"/>
                    <a:pt x="3549" y="8264"/>
                  </a:cubicBezTo>
                  <a:lnTo>
                    <a:pt x="1382" y="8264"/>
                  </a:lnTo>
                  <a:cubicBezTo>
                    <a:pt x="1191" y="8264"/>
                    <a:pt x="1025" y="8121"/>
                    <a:pt x="1025" y="7930"/>
                  </a:cubicBezTo>
                  <a:cubicBezTo>
                    <a:pt x="1025" y="7740"/>
                    <a:pt x="1191" y="7597"/>
                    <a:pt x="1382" y="7597"/>
                  </a:cubicBezTo>
                  <a:close/>
                  <a:moveTo>
                    <a:pt x="334" y="0"/>
                  </a:moveTo>
                  <a:cubicBezTo>
                    <a:pt x="143" y="0"/>
                    <a:pt x="1" y="167"/>
                    <a:pt x="1" y="357"/>
                  </a:cubicBezTo>
                  <a:lnTo>
                    <a:pt x="1" y="10050"/>
                  </a:lnTo>
                  <a:cubicBezTo>
                    <a:pt x="1" y="10240"/>
                    <a:pt x="143" y="10383"/>
                    <a:pt x="334" y="10383"/>
                  </a:cubicBezTo>
                  <a:lnTo>
                    <a:pt x="7645" y="10407"/>
                  </a:lnTo>
                  <a:cubicBezTo>
                    <a:pt x="7836" y="10407"/>
                    <a:pt x="8002" y="10240"/>
                    <a:pt x="8002" y="10050"/>
                  </a:cubicBezTo>
                  <a:lnTo>
                    <a:pt x="8002" y="8168"/>
                  </a:lnTo>
                  <a:lnTo>
                    <a:pt x="5930" y="8168"/>
                  </a:lnTo>
                  <a:cubicBezTo>
                    <a:pt x="5359" y="8168"/>
                    <a:pt x="4906" y="7692"/>
                    <a:pt x="4906" y="7144"/>
                  </a:cubicBezTo>
                  <a:lnTo>
                    <a:pt x="4906" y="5311"/>
                  </a:lnTo>
                  <a:cubicBezTo>
                    <a:pt x="4906" y="4763"/>
                    <a:pt x="5359" y="4287"/>
                    <a:pt x="5930" y="4287"/>
                  </a:cubicBezTo>
                  <a:lnTo>
                    <a:pt x="8002" y="4287"/>
                  </a:lnTo>
                  <a:lnTo>
                    <a:pt x="8002" y="3215"/>
                  </a:lnTo>
                  <a:lnTo>
                    <a:pt x="5121" y="3215"/>
                  </a:lnTo>
                  <a:cubicBezTo>
                    <a:pt x="4954" y="3215"/>
                    <a:pt x="4787" y="3072"/>
                    <a:pt x="4787" y="2882"/>
                  </a:cubicBezTo>
                  <a:lnTo>
                    <a:pt x="4787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5636734" y="4132693"/>
              <a:ext cx="90336" cy="89478"/>
            </a:xfrm>
            <a:custGeom>
              <a:rect b="b" l="l" r="r" t="t"/>
              <a:pathLst>
                <a:path extrusionOk="0" h="2502" w="2526">
                  <a:moveTo>
                    <a:pt x="1" y="1"/>
                  </a:moveTo>
                  <a:lnTo>
                    <a:pt x="1" y="2501"/>
                  </a:lnTo>
                  <a:lnTo>
                    <a:pt x="2525" y="2501"/>
                  </a:lnTo>
                  <a:cubicBezTo>
                    <a:pt x="2525" y="2430"/>
                    <a:pt x="2478" y="2335"/>
                    <a:pt x="2406" y="2263"/>
                  </a:cubicBezTo>
                  <a:lnTo>
                    <a:pt x="239" y="96"/>
                  </a:lnTo>
                  <a:cubicBezTo>
                    <a:pt x="168" y="25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5641026" y="4271850"/>
              <a:ext cx="217186" cy="165473"/>
            </a:xfrm>
            <a:custGeom>
              <a:rect b="b" l="l" r="r" t="t"/>
              <a:pathLst>
                <a:path extrusionOk="0" h="4627" w="6073">
                  <a:moveTo>
                    <a:pt x="3537" y="1"/>
                  </a:moveTo>
                  <a:cubicBezTo>
                    <a:pt x="3361" y="1"/>
                    <a:pt x="3191" y="135"/>
                    <a:pt x="3191" y="349"/>
                  </a:cubicBezTo>
                  <a:lnTo>
                    <a:pt x="3191" y="1063"/>
                  </a:lnTo>
                  <a:lnTo>
                    <a:pt x="333" y="1063"/>
                  </a:lnTo>
                  <a:cubicBezTo>
                    <a:pt x="143" y="1063"/>
                    <a:pt x="0" y="1206"/>
                    <a:pt x="0" y="1397"/>
                  </a:cubicBezTo>
                  <a:lnTo>
                    <a:pt x="0" y="3230"/>
                  </a:lnTo>
                  <a:cubicBezTo>
                    <a:pt x="0" y="3421"/>
                    <a:pt x="143" y="3564"/>
                    <a:pt x="333" y="3564"/>
                  </a:cubicBezTo>
                  <a:lnTo>
                    <a:pt x="3191" y="3564"/>
                  </a:lnTo>
                  <a:lnTo>
                    <a:pt x="3191" y="4278"/>
                  </a:lnTo>
                  <a:cubicBezTo>
                    <a:pt x="3191" y="4492"/>
                    <a:pt x="3361" y="4626"/>
                    <a:pt x="3537" y="4626"/>
                  </a:cubicBezTo>
                  <a:cubicBezTo>
                    <a:pt x="3616" y="4626"/>
                    <a:pt x="3696" y="4599"/>
                    <a:pt x="3763" y="4540"/>
                  </a:cubicBezTo>
                  <a:lnTo>
                    <a:pt x="5930" y="2564"/>
                  </a:lnTo>
                  <a:cubicBezTo>
                    <a:pt x="6073" y="2421"/>
                    <a:pt x="6073" y="2206"/>
                    <a:pt x="5930" y="2063"/>
                  </a:cubicBezTo>
                  <a:lnTo>
                    <a:pt x="3763" y="87"/>
                  </a:lnTo>
                  <a:cubicBezTo>
                    <a:pt x="3696" y="28"/>
                    <a:pt x="3616" y="1"/>
                    <a:pt x="3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35"/>
          <p:cNvGrpSpPr/>
          <p:nvPr/>
        </p:nvGrpSpPr>
        <p:grpSpPr>
          <a:xfrm>
            <a:off x="3855425" y="2677410"/>
            <a:ext cx="334831" cy="336055"/>
            <a:chOff x="5449368" y="1437970"/>
            <a:chExt cx="398609" cy="415858"/>
          </a:xfrm>
        </p:grpSpPr>
        <p:sp>
          <p:nvSpPr>
            <p:cNvPr id="1551" name="Google Shape;1551;p35"/>
            <p:cNvSpPr/>
            <p:nvPr/>
          </p:nvSpPr>
          <p:spPr>
            <a:xfrm>
              <a:off x="5449368" y="1437970"/>
              <a:ext cx="229130" cy="40054"/>
            </a:xfrm>
            <a:custGeom>
              <a:rect b="b" l="l" r="r" t="t"/>
              <a:pathLst>
                <a:path extrusionOk="0" h="1120" w="6407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5449368" y="1502702"/>
              <a:ext cx="398609" cy="269149"/>
            </a:xfrm>
            <a:custGeom>
              <a:rect b="b" l="l" r="r" t="t"/>
              <a:pathLst>
                <a:path extrusionOk="0" h="7526" w="11146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5618852" y="1773541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5684443" y="1773541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5526868" y="1773541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5526868" y="1593828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5618852" y="1589358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5684443" y="1593828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5514959" y="1693466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5705722" y="1693466"/>
              <a:ext cx="76711" cy="56254"/>
            </a:xfrm>
            <a:custGeom>
              <a:rect b="b" l="l" r="r" t="t"/>
              <a:pathLst>
                <a:path extrusionOk="0" h="1573" w="2145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5615455" y="1693466"/>
              <a:ext cx="66482" cy="56254"/>
            </a:xfrm>
            <a:custGeom>
              <a:rect b="b" l="l" r="r" t="t"/>
              <a:pathLst>
                <a:path extrusionOk="0" h="1573" w="1859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2" name="Google Shape;1562;p35"/>
          <p:cNvGrpSpPr/>
          <p:nvPr/>
        </p:nvGrpSpPr>
        <p:grpSpPr>
          <a:xfrm>
            <a:off x="3855176" y="3679316"/>
            <a:ext cx="334816" cy="334867"/>
            <a:chOff x="3338019" y="1437970"/>
            <a:chExt cx="416490" cy="416501"/>
          </a:xfrm>
        </p:grpSpPr>
        <p:sp>
          <p:nvSpPr>
            <p:cNvPr id="1563" name="Google Shape;1563;p35"/>
            <p:cNvSpPr/>
            <p:nvPr/>
          </p:nvSpPr>
          <p:spPr>
            <a:xfrm>
              <a:off x="3338019" y="1538466"/>
              <a:ext cx="416490" cy="190793"/>
            </a:xfrm>
            <a:custGeom>
              <a:rect b="b" l="l" r="r" t="t"/>
              <a:pathLst>
                <a:path extrusionOk="0" h="5335" w="11646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5335"/>
                  </a:lnTo>
                  <a:lnTo>
                    <a:pt x="11646" y="5335"/>
                  </a:lnTo>
                  <a:lnTo>
                    <a:pt x="11646" y="358"/>
                  </a:lnTo>
                  <a:cubicBezTo>
                    <a:pt x="11646" y="167"/>
                    <a:pt x="11479" y="0"/>
                    <a:pt x="11289" y="0"/>
                  </a:cubicBezTo>
                  <a:lnTo>
                    <a:pt x="9693" y="0"/>
                  </a:lnTo>
                  <a:lnTo>
                    <a:pt x="9693" y="905"/>
                  </a:lnTo>
                  <a:cubicBezTo>
                    <a:pt x="9693" y="1262"/>
                    <a:pt x="9503" y="1596"/>
                    <a:pt x="9193" y="1763"/>
                  </a:cubicBezTo>
                  <a:cubicBezTo>
                    <a:pt x="9288" y="2096"/>
                    <a:pt x="9193" y="2453"/>
                    <a:pt x="8931" y="2715"/>
                  </a:cubicBezTo>
                  <a:lnTo>
                    <a:pt x="8193" y="3477"/>
                  </a:lnTo>
                  <a:cubicBezTo>
                    <a:pt x="7997" y="3673"/>
                    <a:pt x="7736" y="3775"/>
                    <a:pt x="7477" y="3775"/>
                  </a:cubicBezTo>
                  <a:cubicBezTo>
                    <a:pt x="7389" y="3775"/>
                    <a:pt x="7301" y="3763"/>
                    <a:pt x="7216" y="3739"/>
                  </a:cubicBezTo>
                  <a:cubicBezTo>
                    <a:pt x="7050" y="4049"/>
                    <a:pt x="6716" y="4239"/>
                    <a:pt x="6359" y="4239"/>
                  </a:cubicBezTo>
                  <a:lnTo>
                    <a:pt x="5287" y="4239"/>
                  </a:lnTo>
                  <a:cubicBezTo>
                    <a:pt x="4906" y="4239"/>
                    <a:pt x="4597" y="4049"/>
                    <a:pt x="4430" y="3739"/>
                  </a:cubicBezTo>
                  <a:cubicBezTo>
                    <a:pt x="4344" y="3764"/>
                    <a:pt x="4255" y="3776"/>
                    <a:pt x="4165" y="3776"/>
                  </a:cubicBezTo>
                  <a:cubicBezTo>
                    <a:pt x="3909" y="3776"/>
                    <a:pt x="3654" y="3678"/>
                    <a:pt x="3478" y="3501"/>
                  </a:cubicBezTo>
                  <a:lnTo>
                    <a:pt x="2715" y="2739"/>
                  </a:lnTo>
                  <a:cubicBezTo>
                    <a:pt x="2454" y="2477"/>
                    <a:pt x="2358" y="2096"/>
                    <a:pt x="2454" y="1763"/>
                  </a:cubicBezTo>
                  <a:cubicBezTo>
                    <a:pt x="2144" y="1596"/>
                    <a:pt x="1953" y="1262"/>
                    <a:pt x="1953" y="905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3338019" y="1753084"/>
              <a:ext cx="416490" cy="101387"/>
            </a:xfrm>
            <a:custGeom>
              <a:rect b="b" l="l" r="r" t="t"/>
              <a:pathLst>
                <a:path extrusionOk="0" h="2835" w="11646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82"/>
                    <a:pt x="334" y="1382"/>
                  </a:cubicBezTo>
                  <a:lnTo>
                    <a:pt x="4787" y="1382"/>
                  </a:lnTo>
                  <a:lnTo>
                    <a:pt x="4787" y="2144"/>
                  </a:lnTo>
                  <a:lnTo>
                    <a:pt x="3740" y="2144"/>
                  </a:lnTo>
                  <a:cubicBezTo>
                    <a:pt x="3549" y="2144"/>
                    <a:pt x="3382" y="2287"/>
                    <a:pt x="3382" y="2477"/>
                  </a:cubicBezTo>
                  <a:cubicBezTo>
                    <a:pt x="3382" y="2668"/>
                    <a:pt x="3549" y="2834"/>
                    <a:pt x="3740" y="2834"/>
                  </a:cubicBezTo>
                  <a:lnTo>
                    <a:pt x="7907" y="2834"/>
                  </a:lnTo>
                  <a:cubicBezTo>
                    <a:pt x="8098" y="2834"/>
                    <a:pt x="8240" y="2668"/>
                    <a:pt x="8240" y="2477"/>
                  </a:cubicBezTo>
                  <a:cubicBezTo>
                    <a:pt x="8240" y="2287"/>
                    <a:pt x="8098" y="2144"/>
                    <a:pt x="7907" y="2144"/>
                  </a:cubicBezTo>
                  <a:lnTo>
                    <a:pt x="6835" y="2144"/>
                  </a:lnTo>
                  <a:lnTo>
                    <a:pt x="6835" y="1382"/>
                  </a:lnTo>
                  <a:lnTo>
                    <a:pt x="11289" y="1382"/>
                  </a:lnTo>
                  <a:cubicBezTo>
                    <a:pt x="11479" y="1382"/>
                    <a:pt x="11646" y="1215"/>
                    <a:pt x="11646" y="1025"/>
                  </a:cubicBezTo>
                  <a:lnTo>
                    <a:pt x="11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3431720" y="1437970"/>
              <a:ext cx="228272" cy="227414"/>
            </a:xfrm>
            <a:custGeom>
              <a:rect b="b" l="l" r="r" t="t"/>
              <a:pathLst>
                <a:path extrusionOk="0" h="6359" w="6383">
                  <a:moveTo>
                    <a:pt x="3191" y="2001"/>
                  </a:moveTo>
                  <a:cubicBezTo>
                    <a:pt x="3834" y="2001"/>
                    <a:pt x="4358" y="2525"/>
                    <a:pt x="4358" y="3168"/>
                  </a:cubicBezTo>
                  <a:cubicBezTo>
                    <a:pt x="4358" y="3810"/>
                    <a:pt x="3834" y="4358"/>
                    <a:pt x="3191" y="4358"/>
                  </a:cubicBezTo>
                  <a:lnTo>
                    <a:pt x="3168" y="4358"/>
                  </a:lnTo>
                  <a:cubicBezTo>
                    <a:pt x="2525" y="4334"/>
                    <a:pt x="2024" y="3810"/>
                    <a:pt x="2024" y="3168"/>
                  </a:cubicBezTo>
                  <a:cubicBezTo>
                    <a:pt x="2024" y="2548"/>
                    <a:pt x="2525" y="2024"/>
                    <a:pt x="3168" y="2001"/>
                  </a:cubicBezTo>
                  <a:close/>
                  <a:moveTo>
                    <a:pt x="2667" y="0"/>
                  </a:moveTo>
                  <a:cubicBezTo>
                    <a:pt x="2501" y="0"/>
                    <a:pt x="2358" y="119"/>
                    <a:pt x="2334" y="262"/>
                  </a:cubicBezTo>
                  <a:lnTo>
                    <a:pt x="2263" y="953"/>
                  </a:lnTo>
                  <a:lnTo>
                    <a:pt x="1739" y="524"/>
                  </a:lnTo>
                  <a:cubicBezTo>
                    <a:pt x="1682" y="479"/>
                    <a:pt x="1610" y="455"/>
                    <a:pt x="1537" y="455"/>
                  </a:cubicBezTo>
                  <a:cubicBezTo>
                    <a:pt x="1456" y="455"/>
                    <a:pt x="1373" y="485"/>
                    <a:pt x="1310" y="548"/>
                  </a:cubicBezTo>
                  <a:lnTo>
                    <a:pt x="548" y="1310"/>
                  </a:lnTo>
                  <a:cubicBezTo>
                    <a:pt x="453" y="1429"/>
                    <a:pt x="429" y="1596"/>
                    <a:pt x="548" y="1739"/>
                  </a:cubicBezTo>
                  <a:lnTo>
                    <a:pt x="953" y="2263"/>
                  </a:lnTo>
                  <a:lnTo>
                    <a:pt x="286" y="2334"/>
                  </a:lnTo>
                  <a:cubicBezTo>
                    <a:pt x="119" y="2334"/>
                    <a:pt x="0" y="2477"/>
                    <a:pt x="0" y="2644"/>
                  </a:cubicBezTo>
                  <a:lnTo>
                    <a:pt x="0" y="3715"/>
                  </a:lnTo>
                  <a:cubicBezTo>
                    <a:pt x="0" y="3882"/>
                    <a:pt x="119" y="4025"/>
                    <a:pt x="286" y="4025"/>
                  </a:cubicBezTo>
                  <a:lnTo>
                    <a:pt x="977" y="4096"/>
                  </a:lnTo>
                  <a:lnTo>
                    <a:pt x="548" y="4644"/>
                  </a:lnTo>
                  <a:cubicBezTo>
                    <a:pt x="453" y="4763"/>
                    <a:pt x="453" y="4954"/>
                    <a:pt x="572" y="5049"/>
                  </a:cubicBezTo>
                  <a:lnTo>
                    <a:pt x="1334" y="5811"/>
                  </a:lnTo>
                  <a:cubicBezTo>
                    <a:pt x="1397" y="5874"/>
                    <a:pt x="1473" y="5903"/>
                    <a:pt x="1552" y="5903"/>
                  </a:cubicBezTo>
                  <a:cubicBezTo>
                    <a:pt x="1622" y="5903"/>
                    <a:pt x="1695" y="5880"/>
                    <a:pt x="1763" y="5835"/>
                  </a:cubicBezTo>
                  <a:lnTo>
                    <a:pt x="2263" y="5430"/>
                  </a:lnTo>
                  <a:lnTo>
                    <a:pt x="2334" y="6073"/>
                  </a:lnTo>
                  <a:cubicBezTo>
                    <a:pt x="2358" y="6240"/>
                    <a:pt x="2501" y="6359"/>
                    <a:pt x="2667" y="6359"/>
                  </a:cubicBezTo>
                  <a:lnTo>
                    <a:pt x="3739" y="6359"/>
                  </a:lnTo>
                  <a:cubicBezTo>
                    <a:pt x="3906" y="6359"/>
                    <a:pt x="4025" y="6240"/>
                    <a:pt x="4049" y="6073"/>
                  </a:cubicBezTo>
                  <a:lnTo>
                    <a:pt x="4120" y="5406"/>
                  </a:lnTo>
                  <a:lnTo>
                    <a:pt x="4644" y="5835"/>
                  </a:lnTo>
                  <a:cubicBezTo>
                    <a:pt x="4712" y="5880"/>
                    <a:pt x="4784" y="5903"/>
                    <a:pt x="4855" y="5903"/>
                  </a:cubicBezTo>
                  <a:cubicBezTo>
                    <a:pt x="4934" y="5903"/>
                    <a:pt x="5010" y="5874"/>
                    <a:pt x="5073" y="5811"/>
                  </a:cubicBezTo>
                  <a:lnTo>
                    <a:pt x="5835" y="5049"/>
                  </a:lnTo>
                  <a:cubicBezTo>
                    <a:pt x="5954" y="4930"/>
                    <a:pt x="5954" y="4739"/>
                    <a:pt x="5859" y="4620"/>
                  </a:cubicBezTo>
                  <a:lnTo>
                    <a:pt x="5430" y="4096"/>
                  </a:lnTo>
                  <a:lnTo>
                    <a:pt x="6097" y="4025"/>
                  </a:lnTo>
                  <a:cubicBezTo>
                    <a:pt x="6263" y="4001"/>
                    <a:pt x="6383" y="3882"/>
                    <a:pt x="6383" y="3715"/>
                  </a:cubicBezTo>
                  <a:lnTo>
                    <a:pt x="6383" y="2644"/>
                  </a:lnTo>
                  <a:cubicBezTo>
                    <a:pt x="6383" y="2477"/>
                    <a:pt x="6263" y="2334"/>
                    <a:pt x="6097" y="2334"/>
                  </a:cubicBezTo>
                  <a:lnTo>
                    <a:pt x="5430" y="2239"/>
                  </a:lnTo>
                  <a:lnTo>
                    <a:pt x="5859" y="1715"/>
                  </a:lnTo>
                  <a:cubicBezTo>
                    <a:pt x="5954" y="1596"/>
                    <a:pt x="5954" y="1405"/>
                    <a:pt x="5835" y="1286"/>
                  </a:cubicBezTo>
                  <a:lnTo>
                    <a:pt x="5073" y="548"/>
                  </a:lnTo>
                  <a:cubicBezTo>
                    <a:pt x="5007" y="482"/>
                    <a:pt x="4920" y="446"/>
                    <a:pt x="4835" y="446"/>
                  </a:cubicBezTo>
                  <a:cubicBezTo>
                    <a:pt x="4766" y="446"/>
                    <a:pt x="4698" y="470"/>
                    <a:pt x="4644" y="524"/>
                  </a:cubicBezTo>
                  <a:lnTo>
                    <a:pt x="4120" y="929"/>
                  </a:lnTo>
                  <a:lnTo>
                    <a:pt x="4049" y="262"/>
                  </a:lnTo>
                  <a:cubicBezTo>
                    <a:pt x="4025" y="119"/>
                    <a:pt x="3906" y="0"/>
                    <a:pt x="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35"/>
          <p:cNvSpPr/>
          <p:nvPr/>
        </p:nvSpPr>
        <p:spPr>
          <a:xfrm>
            <a:off x="4725421" y="2517687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35"/>
          <p:cNvSpPr/>
          <p:nvPr/>
        </p:nvSpPr>
        <p:spPr>
          <a:xfrm>
            <a:off x="4725421" y="1516375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8" name="Google Shape;1568;p35"/>
          <p:cNvGrpSpPr/>
          <p:nvPr/>
        </p:nvGrpSpPr>
        <p:grpSpPr>
          <a:xfrm>
            <a:off x="4929123" y="1674955"/>
            <a:ext cx="248094" cy="338339"/>
            <a:chOff x="1982107" y="2075887"/>
            <a:chExt cx="264070" cy="417033"/>
          </a:xfrm>
        </p:grpSpPr>
        <p:sp>
          <p:nvSpPr>
            <p:cNvPr id="1569" name="Google Shape;1569;p35"/>
            <p:cNvSpPr/>
            <p:nvPr/>
          </p:nvSpPr>
          <p:spPr>
            <a:xfrm>
              <a:off x="2150769" y="2075887"/>
              <a:ext cx="24712" cy="92839"/>
            </a:xfrm>
            <a:custGeom>
              <a:rect b="b" l="l" r="r" t="t"/>
              <a:pathLst>
                <a:path extrusionOk="0" h="2596" w="691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2263"/>
                  </a:lnTo>
                  <a:cubicBezTo>
                    <a:pt x="0" y="2453"/>
                    <a:pt x="167" y="2596"/>
                    <a:pt x="357" y="2596"/>
                  </a:cubicBezTo>
                  <a:cubicBezTo>
                    <a:pt x="548" y="2596"/>
                    <a:pt x="691" y="2453"/>
                    <a:pt x="691" y="2263"/>
                  </a:cubicBezTo>
                  <a:lnTo>
                    <a:pt x="691" y="357"/>
                  </a:lnTo>
                  <a:cubicBezTo>
                    <a:pt x="691" y="167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2053671" y="2075887"/>
              <a:ext cx="23889" cy="92839"/>
            </a:xfrm>
            <a:custGeom>
              <a:rect b="b" l="l" r="r" t="t"/>
              <a:pathLst>
                <a:path extrusionOk="0" h="2596" w="668">
                  <a:moveTo>
                    <a:pt x="334" y="0"/>
                  </a:moveTo>
                  <a:cubicBezTo>
                    <a:pt x="143" y="0"/>
                    <a:pt x="0" y="167"/>
                    <a:pt x="0" y="357"/>
                  </a:cubicBezTo>
                  <a:lnTo>
                    <a:pt x="0" y="2263"/>
                  </a:lnTo>
                  <a:cubicBezTo>
                    <a:pt x="0" y="2453"/>
                    <a:pt x="143" y="2596"/>
                    <a:pt x="334" y="2596"/>
                  </a:cubicBezTo>
                  <a:cubicBezTo>
                    <a:pt x="524" y="2596"/>
                    <a:pt x="667" y="2453"/>
                    <a:pt x="667" y="2263"/>
                  </a:cubicBezTo>
                  <a:lnTo>
                    <a:pt x="667" y="357"/>
                  </a:lnTo>
                  <a:cubicBezTo>
                    <a:pt x="667" y="167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2102202" y="2075887"/>
              <a:ext cx="24748" cy="44310"/>
            </a:xfrm>
            <a:custGeom>
              <a:rect b="b" l="l" r="r" t="t"/>
              <a:pathLst>
                <a:path extrusionOk="0" h="1239" w="692">
                  <a:moveTo>
                    <a:pt x="334" y="0"/>
                  </a:moveTo>
                  <a:cubicBezTo>
                    <a:pt x="144" y="0"/>
                    <a:pt x="1" y="167"/>
                    <a:pt x="1" y="357"/>
                  </a:cubicBezTo>
                  <a:lnTo>
                    <a:pt x="1" y="905"/>
                  </a:lnTo>
                  <a:cubicBezTo>
                    <a:pt x="1" y="1096"/>
                    <a:pt x="144" y="1239"/>
                    <a:pt x="334" y="1239"/>
                  </a:cubicBezTo>
                  <a:cubicBezTo>
                    <a:pt x="525" y="1239"/>
                    <a:pt x="691" y="1096"/>
                    <a:pt x="691" y="905"/>
                  </a:cubicBezTo>
                  <a:lnTo>
                    <a:pt x="691" y="357"/>
                  </a:lnTo>
                  <a:cubicBezTo>
                    <a:pt x="691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2102202" y="2144875"/>
              <a:ext cx="24748" cy="23854"/>
            </a:xfrm>
            <a:custGeom>
              <a:rect b="b" l="l" r="r" t="t"/>
              <a:pathLst>
                <a:path extrusionOk="0" h="667" w="692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cubicBezTo>
                    <a:pt x="1" y="524"/>
                    <a:pt x="144" y="667"/>
                    <a:pt x="334" y="667"/>
                  </a:cubicBezTo>
                  <a:cubicBezTo>
                    <a:pt x="525" y="667"/>
                    <a:pt x="691" y="524"/>
                    <a:pt x="691" y="334"/>
                  </a:cubicBezTo>
                  <a:cubicBezTo>
                    <a:pt x="691" y="143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992336" y="2278560"/>
              <a:ext cx="243614" cy="214360"/>
            </a:xfrm>
            <a:custGeom>
              <a:rect b="b" l="l" r="r" t="t"/>
              <a:pathLst>
                <a:path extrusionOk="0" h="5994" w="6812">
                  <a:moveTo>
                    <a:pt x="1" y="1"/>
                  </a:moveTo>
                  <a:lnTo>
                    <a:pt x="2382" y="2859"/>
                  </a:lnTo>
                  <a:lnTo>
                    <a:pt x="2382" y="5645"/>
                  </a:lnTo>
                  <a:cubicBezTo>
                    <a:pt x="2382" y="5848"/>
                    <a:pt x="2539" y="5994"/>
                    <a:pt x="2721" y="5994"/>
                  </a:cubicBezTo>
                  <a:cubicBezTo>
                    <a:pt x="2774" y="5994"/>
                    <a:pt x="2829" y="5981"/>
                    <a:pt x="2882" y="5955"/>
                  </a:cubicBezTo>
                  <a:cubicBezTo>
                    <a:pt x="3549" y="5621"/>
                    <a:pt x="3192" y="5788"/>
                    <a:pt x="4240" y="5264"/>
                  </a:cubicBezTo>
                  <a:cubicBezTo>
                    <a:pt x="4359" y="5216"/>
                    <a:pt x="4430" y="5097"/>
                    <a:pt x="4430" y="4978"/>
                  </a:cubicBezTo>
                  <a:lnTo>
                    <a:pt x="4430" y="2859"/>
                  </a:lnTo>
                  <a:lnTo>
                    <a:pt x="68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1982107" y="2201918"/>
              <a:ext cx="264070" cy="51999"/>
            </a:xfrm>
            <a:custGeom>
              <a:rect b="b" l="l" r="r" t="t"/>
              <a:pathLst>
                <a:path extrusionOk="0" h="1454" w="7384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1453"/>
                  </a:lnTo>
                  <a:lnTo>
                    <a:pt x="7383" y="1453"/>
                  </a:lnTo>
                  <a:lnTo>
                    <a:pt x="7383" y="334"/>
                  </a:lnTo>
                  <a:cubicBezTo>
                    <a:pt x="7383" y="144"/>
                    <a:pt x="7241" y="1"/>
                    <a:pt x="7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35"/>
          <p:cNvGrpSpPr/>
          <p:nvPr/>
        </p:nvGrpSpPr>
        <p:grpSpPr>
          <a:xfrm>
            <a:off x="4884003" y="2676281"/>
            <a:ext cx="338334" cy="338311"/>
            <a:chOff x="4003189" y="2735942"/>
            <a:chExt cx="418213" cy="416639"/>
          </a:xfrm>
        </p:grpSpPr>
        <p:sp>
          <p:nvSpPr>
            <p:cNvPr id="1576" name="Google Shape;1576;p35"/>
            <p:cNvSpPr/>
            <p:nvPr/>
          </p:nvSpPr>
          <p:spPr>
            <a:xfrm>
              <a:off x="4003189" y="2735942"/>
              <a:ext cx="232564" cy="231669"/>
            </a:xfrm>
            <a:custGeom>
              <a:rect b="b" l="l" r="r" t="t"/>
              <a:pathLst>
                <a:path extrusionOk="0" h="6478" w="6503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4188874" y="2924023"/>
              <a:ext cx="232528" cy="228558"/>
            </a:xfrm>
            <a:custGeom>
              <a:rect b="b" l="l" r="r" t="t"/>
              <a:pathLst>
                <a:path extrusionOk="0" h="6391" w="6502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4258721" y="2773064"/>
              <a:ext cx="105642" cy="119626"/>
            </a:xfrm>
            <a:custGeom>
              <a:rect b="b" l="l" r="r" t="t"/>
              <a:pathLst>
                <a:path extrusionOk="0" h="3345" w="2954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4061949" y="2989757"/>
              <a:ext cx="105642" cy="119947"/>
            </a:xfrm>
            <a:custGeom>
              <a:rect b="b" l="l" r="r" t="t"/>
              <a:pathLst>
                <a:path extrusionOk="0" h="3354" w="2954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35"/>
          <p:cNvGrpSpPr/>
          <p:nvPr/>
        </p:nvGrpSpPr>
        <p:grpSpPr>
          <a:xfrm>
            <a:off x="5533675" y="1618098"/>
            <a:ext cx="2897215" cy="925627"/>
            <a:chOff x="5533675" y="1770498"/>
            <a:chExt cx="2897215" cy="925627"/>
          </a:xfrm>
        </p:grpSpPr>
        <p:sp>
          <p:nvSpPr>
            <p:cNvPr id="1581" name="Google Shape;1581;p35"/>
            <p:cNvSpPr/>
            <p:nvPr/>
          </p:nvSpPr>
          <p:spPr>
            <a:xfrm>
              <a:off x="6602113" y="1770498"/>
              <a:ext cx="1828777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82" name="Google Shape;1582;p35"/>
            <p:cNvSpPr txBox="1"/>
            <p:nvPr/>
          </p:nvSpPr>
          <p:spPr>
            <a:xfrm>
              <a:off x="6602113" y="2133625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83" name="Google Shape;1583;p35"/>
            <p:cNvSpPr txBox="1"/>
            <p:nvPr/>
          </p:nvSpPr>
          <p:spPr>
            <a:xfrm>
              <a:off x="5533675" y="1770498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584" name="Google Shape;1584;p35"/>
          <p:cNvGrpSpPr/>
          <p:nvPr/>
        </p:nvGrpSpPr>
        <p:grpSpPr>
          <a:xfrm>
            <a:off x="5533675" y="2616273"/>
            <a:ext cx="2897215" cy="924152"/>
            <a:chOff x="5533675" y="2768673"/>
            <a:chExt cx="2897215" cy="924152"/>
          </a:xfrm>
        </p:grpSpPr>
        <p:sp>
          <p:nvSpPr>
            <p:cNvPr id="1585" name="Google Shape;1585;p35"/>
            <p:cNvSpPr/>
            <p:nvPr/>
          </p:nvSpPr>
          <p:spPr>
            <a:xfrm>
              <a:off x="6602113" y="2768673"/>
              <a:ext cx="1828777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86" name="Google Shape;1586;p35"/>
            <p:cNvSpPr txBox="1"/>
            <p:nvPr/>
          </p:nvSpPr>
          <p:spPr>
            <a:xfrm>
              <a:off x="6602113" y="3130325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87" name="Google Shape;1587;p35"/>
            <p:cNvSpPr txBox="1"/>
            <p:nvPr/>
          </p:nvSpPr>
          <p:spPr>
            <a:xfrm>
              <a:off x="5533675" y="2768673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588" name="Google Shape;1588;p35"/>
          <p:cNvGrpSpPr/>
          <p:nvPr/>
        </p:nvGrpSpPr>
        <p:grpSpPr>
          <a:xfrm>
            <a:off x="5533675" y="3611225"/>
            <a:ext cx="2897215" cy="917611"/>
            <a:chOff x="5533675" y="3763625"/>
            <a:chExt cx="2897215" cy="917611"/>
          </a:xfrm>
        </p:grpSpPr>
        <p:sp>
          <p:nvSpPr>
            <p:cNvPr id="1589" name="Google Shape;1589;p35"/>
            <p:cNvSpPr/>
            <p:nvPr/>
          </p:nvSpPr>
          <p:spPr>
            <a:xfrm>
              <a:off x="6602113" y="3763625"/>
              <a:ext cx="1828777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90" name="Google Shape;1590;p35"/>
            <p:cNvSpPr txBox="1"/>
            <p:nvPr/>
          </p:nvSpPr>
          <p:spPr>
            <a:xfrm>
              <a:off x="6602113" y="4118736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extremely high temperatures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91" name="Google Shape;1591;p35"/>
            <p:cNvSpPr txBox="1"/>
            <p:nvPr/>
          </p:nvSpPr>
          <p:spPr>
            <a:xfrm>
              <a:off x="5533675" y="3763625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592" name="Google Shape;1592;p35"/>
          <p:cNvGrpSpPr/>
          <p:nvPr/>
        </p:nvGrpSpPr>
        <p:grpSpPr>
          <a:xfrm>
            <a:off x="713213" y="1618098"/>
            <a:ext cx="2845637" cy="925627"/>
            <a:chOff x="713213" y="1770498"/>
            <a:chExt cx="2845637" cy="925627"/>
          </a:xfrm>
        </p:grpSpPr>
        <p:sp>
          <p:nvSpPr>
            <p:cNvPr id="1593" name="Google Shape;1593;p35"/>
            <p:cNvSpPr/>
            <p:nvPr/>
          </p:nvSpPr>
          <p:spPr>
            <a:xfrm>
              <a:off x="713213" y="1770498"/>
              <a:ext cx="1828777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Saturn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94" name="Google Shape;1594;p35"/>
            <p:cNvSpPr txBox="1"/>
            <p:nvPr/>
          </p:nvSpPr>
          <p:spPr>
            <a:xfrm>
              <a:off x="713213" y="2133625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composed of hydrogen and helium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95" name="Google Shape;1595;p35"/>
            <p:cNvSpPr txBox="1"/>
            <p:nvPr/>
          </p:nvSpPr>
          <p:spPr>
            <a:xfrm>
              <a:off x="2613550" y="1770498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>
            <a:off x="713213" y="2615399"/>
            <a:ext cx="2845637" cy="924152"/>
            <a:chOff x="713213" y="2768673"/>
            <a:chExt cx="2845637" cy="924152"/>
          </a:xfrm>
        </p:grpSpPr>
        <p:sp>
          <p:nvSpPr>
            <p:cNvPr id="1597" name="Google Shape;1597;p35"/>
            <p:cNvSpPr/>
            <p:nvPr/>
          </p:nvSpPr>
          <p:spPr>
            <a:xfrm>
              <a:off x="713213" y="2768673"/>
              <a:ext cx="1828777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598" name="Google Shape;1598;p35"/>
            <p:cNvSpPr txBox="1"/>
            <p:nvPr/>
          </p:nvSpPr>
          <p:spPr>
            <a:xfrm>
              <a:off x="713213" y="3130325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Neptune is very far from the Sun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99" name="Google Shape;1599;p35"/>
            <p:cNvSpPr txBox="1"/>
            <p:nvPr/>
          </p:nvSpPr>
          <p:spPr>
            <a:xfrm>
              <a:off x="2613550" y="2768673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00" name="Google Shape;1600;p35"/>
          <p:cNvGrpSpPr/>
          <p:nvPr/>
        </p:nvGrpSpPr>
        <p:grpSpPr>
          <a:xfrm>
            <a:off x="713213" y="3611225"/>
            <a:ext cx="2845637" cy="917611"/>
            <a:chOff x="713213" y="3763625"/>
            <a:chExt cx="2845637" cy="917611"/>
          </a:xfrm>
        </p:grpSpPr>
        <p:sp>
          <p:nvSpPr>
            <p:cNvPr id="1601" name="Google Shape;1601;p35"/>
            <p:cNvSpPr/>
            <p:nvPr/>
          </p:nvSpPr>
          <p:spPr>
            <a:xfrm>
              <a:off x="713213" y="3763625"/>
              <a:ext cx="1828777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02" name="Google Shape;1602;p35"/>
            <p:cNvSpPr txBox="1"/>
            <p:nvPr/>
          </p:nvSpPr>
          <p:spPr>
            <a:xfrm>
              <a:off x="713213" y="4118736"/>
              <a:ext cx="1828777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03" name="Google Shape;1603;p35"/>
            <p:cNvSpPr txBox="1"/>
            <p:nvPr/>
          </p:nvSpPr>
          <p:spPr>
            <a:xfrm>
              <a:off x="2613550" y="3763625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cxnSp>
        <p:nvCxnSpPr>
          <p:cNvPr id="1604" name="Google Shape;1604;p35"/>
          <p:cNvCxnSpPr>
            <a:stCxn id="1516" idx="4"/>
            <a:endCxn id="1543" idx="0"/>
          </p:cNvCxnSpPr>
          <p:nvPr/>
        </p:nvCxnSpPr>
        <p:spPr>
          <a:xfrm>
            <a:off x="4022713" y="2171875"/>
            <a:ext cx="0" cy="345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35"/>
          <p:cNvCxnSpPr>
            <a:stCxn id="1543" idx="4"/>
            <a:endCxn id="1544" idx="0"/>
          </p:cNvCxnSpPr>
          <p:nvPr/>
        </p:nvCxnSpPr>
        <p:spPr>
          <a:xfrm>
            <a:off x="4022721" y="3173187"/>
            <a:ext cx="0" cy="345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35"/>
          <p:cNvCxnSpPr>
            <a:stCxn id="1567" idx="4"/>
            <a:endCxn id="1566" idx="0"/>
          </p:cNvCxnSpPr>
          <p:nvPr/>
        </p:nvCxnSpPr>
        <p:spPr>
          <a:xfrm>
            <a:off x="5053171" y="2171875"/>
            <a:ext cx="0" cy="345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7" name="Google Shape;1607;p35"/>
          <p:cNvCxnSpPr>
            <a:stCxn id="1566" idx="4"/>
            <a:endCxn id="1545" idx="0"/>
          </p:cNvCxnSpPr>
          <p:nvPr/>
        </p:nvCxnSpPr>
        <p:spPr>
          <a:xfrm>
            <a:off x="5053171" y="3173187"/>
            <a:ext cx="0" cy="345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35"/>
          <p:cNvCxnSpPr>
            <a:stCxn id="1544" idx="4"/>
            <a:endCxn id="1567" idx="0"/>
          </p:cNvCxnSpPr>
          <p:nvPr/>
        </p:nvCxnSpPr>
        <p:spPr>
          <a:xfrm rot="-5400000">
            <a:off x="3208963" y="2330249"/>
            <a:ext cx="2658000" cy="1030500"/>
          </a:xfrm>
          <a:prstGeom prst="bentConnector5">
            <a:avLst>
              <a:gd fmla="val -8959" name="adj1"/>
              <a:gd fmla="val 49998" name="adj2"/>
              <a:gd fmla="val 108963" name="adj3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36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614" name="Google Shape;1614;p36"/>
          <p:cNvGrpSpPr/>
          <p:nvPr/>
        </p:nvGrpSpPr>
        <p:grpSpPr>
          <a:xfrm>
            <a:off x="750297" y="1402156"/>
            <a:ext cx="1805700" cy="1432592"/>
            <a:chOff x="750297" y="1532631"/>
            <a:chExt cx="1805700" cy="1432592"/>
          </a:xfrm>
        </p:grpSpPr>
        <p:sp>
          <p:nvSpPr>
            <p:cNvPr id="1615" name="Google Shape;1615;p36"/>
            <p:cNvSpPr/>
            <p:nvPr/>
          </p:nvSpPr>
          <p:spPr>
            <a:xfrm>
              <a:off x="750297" y="1532631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16" name="Google Shape;1616;p36"/>
            <p:cNvSpPr txBox="1"/>
            <p:nvPr/>
          </p:nvSpPr>
          <p:spPr>
            <a:xfrm>
              <a:off x="750297" y="1932539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17" name="Google Shape;1617;p36"/>
            <p:cNvSpPr txBox="1"/>
            <p:nvPr/>
          </p:nvSpPr>
          <p:spPr>
            <a:xfrm>
              <a:off x="1180497" y="2570123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18" name="Google Shape;1618;p36"/>
          <p:cNvGrpSpPr/>
          <p:nvPr/>
        </p:nvGrpSpPr>
        <p:grpSpPr>
          <a:xfrm>
            <a:off x="2708512" y="2905173"/>
            <a:ext cx="1805700" cy="1513891"/>
            <a:chOff x="2708510" y="3035648"/>
            <a:chExt cx="1805700" cy="1513891"/>
          </a:xfrm>
        </p:grpSpPr>
        <p:sp>
          <p:nvSpPr>
            <p:cNvPr id="1619" name="Google Shape;1619;p36"/>
            <p:cNvSpPr/>
            <p:nvPr/>
          </p:nvSpPr>
          <p:spPr>
            <a:xfrm>
              <a:off x="2708510" y="3587131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20" name="Google Shape;1620;p36"/>
            <p:cNvSpPr txBox="1"/>
            <p:nvPr/>
          </p:nvSpPr>
          <p:spPr>
            <a:xfrm>
              <a:off x="2708510" y="3987039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21" name="Google Shape;1621;p36"/>
            <p:cNvSpPr txBox="1"/>
            <p:nvPr/>
          </p:nvSpPr>
          <p:spPr>
            <a:xfrm>
              <a:off x="3138710" y="3035648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22" name="Google Shape;1622;p36"/>
          <p:cNvGrpSpPr/>
          <p:nvPr/>
        </p:nvGrpSpPr>
        <p:grpSpPr>
          <a:xfrm>
            <a:off x="6624940" y="2905173"/>
            <a:ext cx="1805700" cy="1505191"/>
            <a:chOff x="6624940" y="3035648"/>
            <a:chExt cx="1805700" cy="1505191"/>
          </a:xfrm>
        </p:grpSpPr>
        <p:sp>
          <p:nvSpPr>
            <p:cNvPr id="1623" name="Google Shape;1623;p36"/>
            <p:cNvSpPr/>
            <p:nvPr/>
          </p:nvSpPr>
          <p:spPr>
            <a:xfrm>
              <a:off x="6624940" y="3587131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24" name="Google Shape;1624;p36"/>
            <p:cNvSpPr txBox="1"/>
            <p:nvPr/>
          </p:nvSpPr>
          <p:spPr>
            <a:xfrm>
              <a:off x="6624940" y="3987039"/>
              <a:ext cx="18057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25" name="Google Shape;1625;p36"/>
            <p:cNvSpPr txBox="1"/>
            <p:nvPr/>
          </p:nvSpPr>
          <p:spPr>
            <a:xfrm>
              <a:off x="7055140" y="3035648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26" name="Google Shape;1626;p36"/>
          <p:cNvGrpSpPr/>
          <p:nvPr/>
        </p:nvGrpSpPr>
        <p:grpSpPr>
          <a:xfrm>
            <a:off x="1487397" y="3032312"/>
            <a:ext cx="331500" cy="331500"/>
            <a:chOff x="1487397" y="3260912"/>
            <a:chExt cx="331500" cy="331500"/>
          </a:xfrm>
        </p:grpSpPr>
        <p:sp>
          <p:nvSpPr>
            <p:cNvPr id="1627" name="Google Shape;1627;p36"/>
            <p:cNvSpPr/>
            <p:nvPr/>
          </p:nvSpPr>
          <p:spPr>
            <a:xfrm>
              <a:off x="1487397" y="326091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1557148" y="3332473"/>
              <a:ext cx="1926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9" name="Google Shape;1629;p36"/>
          <p:cNvGrpSpPr/>
          <p:nvPr/>
        </p:nvGrpSpPr>
        <p:grpSpPr>
          <a:xfrm>
            <a:off x="4666726" y="1396631"/>
            <a:ext cx="1805700" cy="1428617"/>
            <a:chOff x="4666722" y="1625231"/>
            <a:chExt cx="1805700" cy="1428617"/>
          </a:xfrm>
        </p:grpSpPr>
        <p:sp>
          <p:nvSpPr>
            <p:cNvPr id="1630" name="Google Shape;1630;p36"/>
            <p:cNvSpPr/>
            <p:nvPr/>
          </p:nvSpPr>
          <p:spPr>
            <a:xfrm>
              <a:off x="4666722" y="1625231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31" name="Google Shape;1631;p36"/>
            <p:cNvSpPr txBox="1"/>
            <p:nvPr/>
          </p:nvSpPr>
          <p:spPr>
            <a:xfrm>
              <a:off x="4666722" y="2025139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32" name="Google Shape;1632;p36"/>
            <p:cNvSpPr txBox="1"/>
            <p:nvPr/>
          </p:nvSpPr>
          <p:spPr>
            <a:xfrm>
              <a:off x="5096922" y="2658748"/>
              <a:ext cx="9453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20XX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cxnSp>
        <p:nvCxnSpPr>
          <p:cNvPr id="1633" name="Google Shape;1633;p36"/>
          <p:cNvCxnSpPr>
            <a:stCxn id="1634" idx="6"/>
            <a:endCxn id="1635" idx="2"/>
          </p:cNvCxnSpPr>
          <p:nvPr/>
        </p:nvCxnSpPr>
        <p:spPr>
          <a:xfrm flipH="1" rot="10800000">
            <a:off x="5735335" y="2607349"/>
            <a:ext cx="1626600" cy="590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6" name="Google Shape;1636;p36"/>
          <p:cNvCxnSpPr>
            <a:stCxn id="1627" idx="6"/>
            <a:endCxn id="1637" idx="2"/>
          </p:cNvCxnSpPr>
          <p:nvPr/>
        </p:nvCxnSpPr>
        <p:spPr>
          <a:xfrm flipH="1" rot="10800000">
            <a:off x="1818897" y="2607362"/>
            <a:ext cx="1626600" cy="5907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8" name="Google Shape;1638;p36"/>
          <p:cNvGrpSpPr/>
          <p:nvPr/>
        </p:nvGrpSpPr>
        <p:grpSpPr>
          <a:xfrm>
            <a:off x="3346188" y="1779176"/>
            <a:ext cx="530343" cy="530370"/>
            <a:chOff x="6868295" y="2735942"/>
            <a:chExt cx="392672" cy="417351"/>
          </a:xfrm>
        </p:grpSpPr>
        <p:sp>
          <p:nvSpPr>
            <p:cNvPr id="1639" name="Google Shape;1639;p36"/>
            <p:cNvSpPr/>
            <p:nvPr/>
          </p:nvSpPr>
          <p:spPr>
            <a:xfrm>
              <a:off x="6938141" y="2915654"/>
              <a:ext cx="74136" cy="160144"/>
            </a:xfrm>
            <a:custGeom>
              <a:rect b="b" l="l" r="r" t="t"/>
              <a:pathLst>
                <a:path extrusionOk="0" h="4478" w="2073">
                  <a:moveTo>
                    <a:pt x="691" y="0"/>
                  </a:moveTo>
                  <a:lnTo>
                    <a:pt x="691" y="2524"/>
                  </a:lnTo>
                  <a:cubicBezTo>
                    <a:pt x="691" y="2905"/>
                    <a:pt x="382" y="3215"/>
                    <a:pt x="24" y="3215"/>
                  </a:cubicBezTo>
                  <a:lnTo>
                    <a:pt x="0" y="3215"/>
                  </a:lnTo>
                  <a:lnTo>
                    <a:pt x="1048" y="4477"/>
                  </a:lnTo>
                  <a:lnTo>
                    <a:pt x="2072" y="3215"/>
                  </a:lnTo>
                  <a:cubicBezTo>
                    <a:pt x="1882" y="3215"/>
                    <a:pt x="1715" y="3144"/>
                    <a:pt x="1572" y="3001"/>
                  </a:cubicBezTo>
                  <a:cubicBezTo>
                    <a:pt x="1453" y="2882"/>
                    <a:pt x="1382" y="2715"/>
                    <a:pt x="1382" y="2524"/>
                  </a:cubicBezTo>
                  <a:lnTo>
                    <a:pt x="1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7116996" y="2923308"/>
              <a:ext cx="74136" cy="160144"/>
            </a:xfrm>
            <a:custGeom>
              <a:rect b="b" l="l" r="r" t="t"/>
              <a:pathLst>
                <a:path extrusionOk="0" h="4478" w="2073">
                  <a:moveTo>
                    <a:pt x="1025" y="0"/>
                  </a:moveTo>
                  <a:lnTo>
                    <a:pt x="1" y="1263"/>
                  </a:lnTo>
                  <a:cubicBezTo>
                    <a:pt x="191" y="1263"/>
                    <a:pt x="358" y="1334"/>
                    <a:pt x="501" y="1477"/>
                  </a:cubicBezTo>
                  <a:cubicBezTo>
                    <a:pt x="620" y="1596"/>
                    <a:pt x="691" y="1763"/>
                    <a:pt x="691" y="1953"/>
                  </a:cubicBezTo>
                  <a:lnTo>
                    <a:pt x="691" y="4478"/>
                  </a:lnTo>
                  <a:lnTo>
                    <a:pt x="1382" y="4478"/>
                  </a:lnTo>
                  <a:lnTo>
                    <a:pt x="1382" y="1953"/>
                  </a:lnTo>
                  <a:cubicBezTo>
                    <a:pt x="1382" y="1572"/>
                    <a:pt x="1691" y="1263"/>
                    <a:pt x="2049" y="1263"/>
                  </a:cubicBezTo>
                  <a:lnTo>
                    <a:pt x="2072" y="126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6868295" y="2826209"/>
              <a:ext cx="392672" cy="327084"/>
            </a:xfrm>
            <a:custGeom>
              <a:rect b="b" l="l" r="r" t="t"/>
              <a:pathLst>
                <a:path extrusionOk="0" h="9146" w="10980">
                  <a:moveTo>
                    <a:pt x="3668" y="1810"/>
                  </a:moveTo>
                  <a:cubicBezTo>
                    <a:pt x="3859" y="1810"/>
                    <a:pt x="4025" y="1977"/>
                    <a:pt x="4025" y="2168"/>
                  </a:cubicBezTo>
                  <a:lnTo>
                    <a:pt x="4025" y="5025"/>
                  </a:lnTo>
                  <a:lnTo>
                    <a:pt x="4740" y="5025"/>
                  </a:lnTo>
                  <a:cubicBezTo>
                    <a:pt x="5026" y="5025"/>
                    <a:pt x="5192" y="5359"/>
                    <a:pt x="5002" y="5573"/>
                  </a:cubicBezTo>
                  <a:lnTo>
                    <a:pt x="3263" y="7740"/>
                  </a:lnTo>
                  <a:cubicBezTo>
                    <a:pt x="3192" y="7824"/>
                    <a:pt x="3091" y="7865"/>
                    <a:pt x="2989" y="7865"/>
                  </a:cubicBezTo>
                  <a:cubicBezTo>
                    <a:pt x="2888" y="7865"/>
                    <a:pt x="2787" y="7824"/>
                    <a:pt x="2716" y="7740"/>
                  </a:cubicBezTo>
                  <a:lnTo>
                    <a:pt x="977" y="5573"/>
                  </a:lnTo>
                  <a:cubicBezTo>
                    <a:pt x="810" y="5359"/>
                    <a:pt x="953" y="5025"/>
                    <a:pt x="1239" y="5025"/>
                  </a:cubicBezTo>
                  <a:lnTo>
                    <a:pt x="1977" y="5025"/>
                  </a:lnTo>
                  <a:lnTo>
                    <a:pt x="1977" y="2168"/>
                  </a:lnTo>
                  <a:cubicBezTo>
                    <a:pt x="1977" y="1977"/>
                    <a:pt x="2120" y="1810"/>
                    <a:pt x="2311" y="1810"/>
                  </a:cubicBezTo>
                  <a:close/>
                  <a:moveTo>
                    <a:pt x="7990" y="1828"/>
                  </a:moveTo>
                  <a:cubicBezTo>
                    <a:pt x="8092" y="1828"/>
                    <a:pt x="8193" y="1870"/>
                    <a:pt x="8264" y="1953"/>
                  </a:cubicBezTo>
                  <a:lnTo>
                    <a:pt x="10003" y="4120"/>
                  </a:lnTo>
                  <a:cubicBezTo>
                    <a:pt x="10169" y="4335"/>
                    <a:pt x="10027" y="4668"/>
                    <a:pt x="9741" y="4668"/>
                  </a:cubicBezTo>
                  <a:lnTo>
                    <a:pt x="9003" y="4668"/>
                  </a:lnTo>
                  <a:lnTo>
                    <a:pt x="9003" y="7526"/>
                  </a:lnTo>
                  <a:cubicBezTo>
                    <a:pt x="9003" y="7716"/>
                    <a:pt x="8860" y="7883"/>
                    <a:pt x="8669" y="7883"/>
                  </a:cubicBezTo>
                  <a:lnTo>
                    <a:pt x="7312" y="7883"/>
                  </a:lnTo>
                  <a:cubicBezTo>
                    <a:pt x="7121" y="7883"/>
                    <a:pt x="6955" y="7716"/>
                    <a:pt x="6955" y="7526"/>
                  </a:cubicBezTo>
                  <a:lnTo>
                    <a:pt x="6955" y="4668"/>
                  </a:lnTo>
                  <a:lnTo>
                    <a:pt x="6240" y="4668"/>
                  </a:lnTo>
                  <a:cubicBezTo>
                    <a:pt x="5954" y="4668"/>
                    <a:pt x="5788" y="4335"/>
                    <a:pt x="5978" y="4120"/>
                  </a:cubicBezTo>
                  <a:lnTo>
                    <a:pt x="7717" y="1953"/>
                  </a:lnTo>
                  <a:cubicBezTo>
                    <a:pt x="7788" y="1870"/>
                    <a:pt x="7889" y="1828"/>
                    <a:pt x="7990" y="1828"/>
                  </a:cubicBezTo>
                  <a:close/>
                  <a:moveTo>
                    <a:pt x="6359" y="1"/>
                  </a:moveTo>
                  <a:cubicBezTo>
                    <a:pt x="6169" y="1"/>
                    <a:pt x="5978" y="48"/>
                    <a:pt x="5835" y="167"/>
                  </a:cubicBezTo>
                  <a:lnTo>
                    <a:pt x="5383" y="525"/>
                  </a:lnTo>
                  <a:cubicBezTo>
                    <a:pt x="5097" y="763"/>
                    <a:pt x="4716" y="906"/>
                    <a:pt x="4335" y="906"/>
                  </a:cubicBezTo>
                  <a:lnTo>
                    <a:pt x="1" y="906"/>
                  </a:lnTo>
                  <a:lnTo>
                    <a:pt x="1" y="8788"/>
                  </a:lnTo>
                  <a:cubicBezTo>
                    <a:pt x="1" y="8979"/>
                    <a:pt x="144" y="9145"/>
                    <a:pt x="334" y="9145"/>
                  </a:cubicBezTo>
                  <a:lnTo>
                    <a:pt x="10646" y="9145"/>
                  </a:lnTo>
                  <a:cubicBezTo>
                    <a:pt x="10836" y="9145"/>
                    <a:pt x="10979" y="8979"/>
                    <a:pt x="10979" y="8788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6868295" y="2735942"/>
              <a:ext cx="392672" cy="97953"/>
            </a:xfrm>
            <a:custGeom>
              <a:rect b="b" l="l" r="r" t="t"/>
              <a:pathLst>
                <a:path extrusionOk="0" h="2739" w="10980">
                  <a:moveTo>
                    <a:pt x="1382" y="1024"/>
                  </a:moveTo>
                  <a:cubicBezTo>
                    <a:pt x="1572" y="1024"/>
                    <a:pt x="1715" y="1191"/>
                    <a:pt x="1715" y="1382"/>
                  </a:cubicBezTo>
                  <a:cubicBezTo>
                    <a:pt x="1715" y="1572"/>
                    <a:pt x="1572" y="1715"/>
                    <a:pt x="1382" y="1715"/>
                  </a:cubicBezTo>
                  <a:cubicBezTo>
                    <a:pt x="1191" y="1715"/>
                    <a:pt x="1049" y="1572"/>
                    <a:pt x="1049" y="1382"/>
                  </a:cubicBezTo>
                  <a:cubicBezTo>
                    <a:pt x="1049" y="1191"/>
                    <a:pt x="1191" y="1024"/>
                    <a:pt x="1382" y="1024"/>
                  </a:cubicBezTo>
                  <a:close/>
                  <a:moveTo>
                    <a:pt x="2739" y="1024"/>
                  </a:moveTo>
                  <a:cubicBezTo>
                    <a:pt x="2930" y="1024"/>
                    <a:pt x="3073" y="1191"/>
                    <a:pt x="3073" y="1382"/>
                  </a:cubicBezTo>
                  <a:cubicBezTo>
                    <a:pt x="3097" y="1572"/>
                    <a:pt x="2930" y="1715"/>
                    <a:pt x="2739" y="1715"/>
                  </a:cubicBezTo>
                  <a:cubicBezTo>
                    <a:pt x="2549" y="1715"/>
                    <a:pt x="2406" y="1572"/>
                    <a:pt x="2406" y="1382"/>
                  </a:cubicBezTo>
                  <a:cubicBezTo>
                    <a:pt x="2406" y="1191"/>
                    <a:pt x="2549" y="1024"/>
                    <a:pt x="2739" y="1024"/>
                  </a:cubicBezTo>
                  <a:close/>
                  <a:moveTo>
                    <a:pt x="4097" y="1024"/>
                  </a:moveTo>
                  <a:cubicBezTo>
                    <a:pt x="4287" y="1024"/>
                    <a:pt x="4454" y="1191"/>
                    <a:pt x="4454" y="1382"/>
                  </a:cubicBezTo>
                  <a:cubicBezTo>
                    <a:pt x="4454" y="1572"/>
                    <a:pt x="4287" y="1715"/>
                    <a:pt x="4097" y="1715"/>
                  </a:cubicBezTo>
                  <a:cubicBezTo>
                    <a:pt x="3930" y="1715"/>
                    <a:pt x="3763" y="1572"/>
                    <a:pt x="3763" y="1382"/>
                  </a:cubicBezTo>
                  <a:cubicBezTo>
                    <a:pt x="3763" y="1191"/>
                    <a:pt x="3930" y="1024"/>
                    <a:pt x="4097" y="1024"/>
                  </a:cubicBezTo>
                  <a:close/>
                  <a:moveTo>
                    <a:pt x="334" y="0"/>
                  </a:moveTo>
                  <a:cubicBezTo>
                    <a:pt x="144" y="0"/>
                    <a:pt x="1" y="167"/>
                    <a:pt x="1" y="357"/>
                  </a:cubicBezTo>
                  <a:lnTo>
                    <a:pt x="1" y="2739"/>
                  </a:lnTo>
                  <a:lnTo>
                    <a:pt x="4335" y="2739"/>
                  </a:lnTo>
                  <a:cubicBezTo>
                    <a:pt x="4573" y="2739"/>
                    <a:pt x="4787" y="2667"/>
                    <a:pt x="4978" y="2525"/>
                  </a:cubicBezTo>
                  <a:lnTo>
                    <a:pt x="5407" y="2167"/>
                  </a:lnTo>
                  <a:cubicBezTo>
                    <a:pt x="5669" y="1953"/>
                    <a:pt x="6026" y="1834"/>
                    <a:pt x="6359" y="1834"/>
                  </a:cubicBezTo>
                  <a:lnTo>
                    <a:pt x="10979" y="1834"/>
                  </a:lnTo>
                  <a:lnTo>
                    <a:pt x="10979" y="357"/>
                  </a:lnTo>
                  <a:cubicBezTo>
                    <a:pt x="10979" y="167"/>
                    <a:pt x="10836" y="0"/>
                    <a:pt x="10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3" name="Google Shape;1643;p36"/>
          <p:cNvGrpSpPr/>
          <p:nvPr/>
        </p:nvGrpSpPr>
        <p:grpSpPr>
          <a:xfrm>
            <a:off x="5304399" y="3515254"/>
            <a:ext cx="530357" cy="530364"/>
            <a:chOff x="-61784125" y="3377700"/>
            <a:chExt cx="316650" cy="317450"/>
          </a:xfrm>
        </p:grpSpPr>
        <p:sp>
          <p:nvSpPr>
            <p:cNvPr id="1644" name="Google Shape;1644;p36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1" name="Google Shape;1651;p36"/>
          <p:cNvGrpSpPr/>
          <p:nvPr/>
        </p:nvGrpSpPr>
        <p:grpSpPr>
          <a:xfrm>
            <a:off x="7264548" y="1781115"/>
            <a:ext cx="526485" cy="526491"/>
            <a:chOff x="5440856" y="3407083"/>
            <a:chExt cx="416490" cy="416494"/>
          </a:xfrm>
        </p:grpSpPr>
        <p:sp>
          <p:nvSpPr>
            <p:cNvPr id="1652" name="Google Shape;1652;p36"/>
            <p:cNvSpPr/>
            <p:nvPr/>
          </p:nvSpPr>
          <p:spPr>
            <a:xfrm>
              <a:off x="5581408" y="3516091"/>
              <a:ext cx="145661" cy="40912"/>
            </a:xfrm>
            <a:custGeom>
              <a:rect b="b" l="l" r="r" t="t"/>
              <a:pathLst>
                <a:path extrusionOk="0" h="1144" w="4073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5554978" y="3534831"/>
              <a:ext cx="196765" cy="288746"/>
            </a:xfrm>
            <a:custGeom>
              <a:rect b="b" l="l" r="r" t="t"/>
              <a:pathLst>
                <a:path extrusionOk="0" h="8074" w="5502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5440856" y="3407083"/>
              <a:ext cx="416490" cy="241898"/>
            </a:xfrm>
            <a:custGeom>
              <a:rect b="b" l="l" r="r" t="t"/>
              <a:pathLst>
                <a:path extrusionOk="0" h="6764" w="11646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5" name="Google Shape;1655;p36"/>
          <p:cNvGrpSpPr/>
          <p:nvPr/>
        </p:nvGrpSpPr>
        <p:grpSpPr>
          <a:xfrm>
            <a:off x="1389908" y="3515254"/>
            <a:ext cx="526490" cy="525416"/>
            <a:chOff x="1181536" y="3407083"/>
            <a:chExt cx="417352" cy="416501"/>
          </a:xfrm>
        </p:grpSpPr>
        <p:sp>
          <p:nvSpPr>
            <p:cNvPr id="1656" name="Google Shape;1656;p36"/>
            <p:cNvSpPr/>
            <p:nvPr/>
          </p:nvSpPr>
          <p:spPr>
            <a:xfrm>
              <a:off x="1360390" y="3407083"/>
              <a:ext cx="149058" cy="108182"/>
            </a:xfrm>
            <a:custGeom>
              <a:rect b="b" l="l" r="r" t="t"/>
              <a:pathLst>
                <a:path extrusionOk="0" h="3025" w="4168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1425981" y="3591016"/>
              <a:ext cx="75817" cy="109898"/>
            </a:xfrm>
            <a:custGeom>
              <a:rect b="b" l="l" r="r" t="t"/>
              <a:pathLst>
                <a:path extrusionOk="0" h="3073" w="212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1295658" y="3407083"/>
              <a:ext cx="303230" cy="293825"/>
            </a:xfrm>
            <a:custGeom>
              <a:rect b="b" l="l" r="r" t="t"/>
              <a:pathLst>
                <a:path extrusionOk="0" h="8216" w="8479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1181536" y="3730709"/>
              <a:ext cx="92875" cy="92875"/>
            </a:xfrm>
            <a:custGeom>
              <a:rect b="b" l="l" r="r" t="t"/>
              <a:pathLst>
                <a:path extrusionOk="0" h="2597" w="2597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1232642" y="3573134"/>
              <a:ext cx="200163" cy="200198"/>
            </a:xfrm>
            <a:custGeom>
              <a:rect b="b" l="l" r="r" t="t"/>
              <a:pathLst>
                <a:path extrusionOk="0" h="5598" w="5597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61" name="Google Shape;1661;p36"/>
          <p:cNvCxnSpPr>
            <a:stCxn id="1637" idx="6"/>
            <a:endCxn id="1634" idx="2"/>
          </p:cNvCxnSpPr>
          <p:nvPr/>
        </p:nvCxnSpPr>
        <p:spPr>
          <a:xfrm>
            <a:off x="3777110" y="2607374"/>
            <a:ext cx="1626600" cy="590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2" name="Google Shape;1662;p36"/>
          <p:cNvGrpSpPr/>
          <p:nvPr/>
        </p:nvGrpSpPr>
        <p:grpSpPr>
          <a:xfrm>
            <a:off x="3445610" y="2441624"/>
            <a:ext cx="331500" cy="331500"/>
            <a:chOff x="1487397" y="3260912"/>
            <a:chExt cx="331500" cy="331500"/>
          </a:xfrm>
        </p:grpSpPr>
        <p:sp>
          <p:nvSpPr>
            <p:cNvPr id="1637" name="Google Shape;1637;p36"/>
            <p:cNvSpPr/>
            <p:nvPr/>
          </p:nvSpPr>
          <p:spPr>
            <a:xfrm>
              <a:off x="1487397" y="326091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1557148" y="3332473"/>
              <a:ext cx="1926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4" name="Google Shape;1664;p36"/>
          <p:cNvGrpSpPr/>
          <p:nvPr/>
        </p:nvGrpSpPr>
        <p:grpSpPr>
          <a:xfrm>
            <a:off x="5403835" y="3032299"/>
            <a:ext cx="331500" cy="331500"/>
            <a:chOff x="1487397" y="3260912"/>
            <a:chExt cx="331500" cy="331500"/>
          </a:xfrm>
        </p:grpSpPr>
        <p:sp>
          <p:nvSpPr>
            <p:cNvPr id="1634" name="Google Shape;1634;p36"/>
            <p:cNvSpPr/>
            <p:nvPr/>
          </p:nvSpPr>
          <p:spPr>
            <a:xfrm>
              <a:off x="1487397" y="326091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557148" y="3332473"/>
              <a:ext cx="1926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6" name="Google Shape;1666;p36"/>
          <p:cNvGrpSpPr/>
          <p:nvPr/>
        </p:nvGrpSpPr>
        <p:grpSpPr>
          <a:xfrm>
            <a:off x="7362060" y="2441624"/>
            <a:ext cx="331500" cy="331500"/>
            <a:chOff x="1487397" y="3260912"/>
            <a:chExt cx="331500" cy="331500"/>
          </a:xfrm>
        </p:grpSpPr>
        <p:sp>
          <p:nvSpPr>
            <p:cNvPr id="1635" name="Google Shape;1635;p36"/>
            <p:cNvSpPr/>
            <p:nvPr/>
          </p:nvSpPr>
          <p:spPr>
            <a:xfrm>
              <a:off x="1487397" y="326091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557148" y="3332473"/>
              <a:ext cx="1926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7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673" name="Google Shape;1673;p37"/>
          <p:cNvGrpSpPr/>
          <p:nvPr/>
        </p:nvGrpSpPr>
        <p:grpSpPr>
          <a:xfrm>
            <a:off x="750297" y="3219450"/>
            <a:ext cx="1805702" cy="1433739"/>
            <a:chOff x="750297" y="3219450"/>
            <a:chExt cx="1805702" cy="1433739"/>
          </a:xfrm>
        </p:grpSpPr>
        <p:sp>
          <p:nvSpPr>
            <p:cNvPr id="1674" name="Google Shape;1674;p37"/>
            <p:cNvSpPr/>
            <p:nvPr/>
          </p:nvSpPr>
          <p:spPr>
            <a:xfrm>
              <a:off x="750297" y="3690781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75" name="Google Shape;1675;p37"/>
            <p:cNvSpPr txBox="1"/>
            <p:nvPr/>
          </p:nvSpPr>
          <p:spPr>
            <a:xfrm>
              <a:off x="750297" y="4090689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76" name="Google Shape;1676;p37"/>
            <p:cNvSpPr txBox="1"/>
            <p:nvPr/>
          </p:nvSpPr>
          <p:spPr>
            <a:xfrm>
              <a:off x="750300" y="3219450"/>
              <a:ext cx="18057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1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77" name="Google Shape;1677;p37"/>
          <p:cNvGrpSpPr/>
          <p:nvPr/>
        </p:nvGrpSpPr>
        <p:grpSpPr>
          <a:xfrm>
            <a:off x="2708509" y="2985325"/>
            <a:ext cx="1805711" cy="1433739"/>
            <a:chOff x="2708500" y="2832925"/>
            <a:chExt cx="1805711" cy="1433739"/>
          </a:xfrm>
        </p:grpSpPr>
        <p:sp>
          <p:nvSpPr>
            <p:cNvPr id="1678" name="Google Shape;1678;p37"/>
            <p:cNvSpPr/>
            <p:nvPr/>
          </p:nvSpPr>
          <p:spPr>
            <a:xfrm>
              <a:off x="2708511" y="330425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79" name="Google Shape;1679;p37"/>
            <p:cNvSpPr txBox="1"/>
            <p:nvPr/>
          </p:nvSpPr>
          <p:spPr>
            <a:xfrm>
              <a:off x="2708511" y="3704164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80" name="Google Shape;1680;p37"/>
            <p:cNvSpPr txBox="1"/>
            <p:nvPr/>
          </p:nvSpPr>
          <p:spPr>
            <a:xfrm>
              <a:off x="2708500" y="2832925"/>
              <a:ext cx="18057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2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81" name="Google Shape;1681;p37"/>
          <p:cNvGrpSpPr/>
          <p:nvPr/>
        </p:nvGrpSpPr>
        <p:grpSpPr>
          <a:xfrm>
            <a:off x="4666730" y="2773250"/>
            <a:ext cx="1805701" cy="1417214"/>
            <a:chOff x="4666724" y="2468450"/>
            <a:chExt cx="1805701" cy="1417214"/>
          </a:xfrm>
        </p:grpSpPr>
        <p:sp>
          <p:nvSpPr>
            <p:cNvPr id="1682" name="Google Shape;1682;p37"/>
            <p:cNvSpPr/>
            <p:nvPr/>
          </p:nvSpPr>
          <p:spPr>
            <a:xfrm>
              <a:off x="4666724" y="292325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83" name="Google Shape;1683;p37"/>
            <p:cNvSpPr txBox="1"/>
            <p:nvPr/>
          </p:nvSpPr>
          <p:spPr>
            <a:xfrm>
              <a:off x="4666724" y="3323164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84" name="Google Shape;1684;p37"/>
            <p:cNvSpPr txBox="1"/>
            <p:nvPr/>
          </p:nvSpPr>
          <p:spPr>
            <a:xfrm>
              <a:off x="4666725" y="2468450"/>
              <a:ext cx="18057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3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685" name="Google Shape;1685;p37"/>
          <p:cNvGrpSpPr/>
          <p:nvPr/>
        </p:nvGrpSpPr>
        <p:grpSpPr>
          <a:xfrm>
            <a:off x="6624940" y="2530550"/>
            <a:ext cx="1805708" cy="1422614"/>
            <a:chOff x="6624940" y="2073350"/>
            <a:chExt cx="1805708" cy="1422614"/>
          </a:xfrm>
        </p:grpSpPr>
        <p:sp>
          <p:nvSpPr>
            <p:cNvPr id="1686" name="Google Shape;1686;p37"/>
            <p:cNvSpPr/>
            <p:nvPr/>
          </p:nvSpPr>
          <p:spPr>
            <a:xfrm>
              <a:off x="6624940" y="254225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687" name="Google Shape;1687;p37"/>
            <p:cNvSpPr txBox="1"/>
            <p:nvPr/>
          </p:nvSpPr>
          <p:spPr>
            <a:xfrm>
              <a:off x="6624940" y="2942164"/>
              <a:ext cx="18057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88" name="Google Shape;1688;p37"/>
            <p:cNvSpPr txBox="1"/>
            <p:nvPr/>
          </p:nvSpPr>
          <p:spPr>
            <a:xfrm>
              <a:off x="6624949" y="2073350"/>
              <a:ext cx="1805700" cy="3951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Step 4</a:t>
              </a:r>
              <a:endParaRPr b="1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1689" name="Google Shape;1689;p37"/>
          <p:cNvSpPr/>
          <p:nvPr/>
        </p:nvSpPr>
        <p:spPr>
          <a:xfrm>
            <a:off x="1144797" y="2202750"/>
            <a:ext cx="1016700" cy="1016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0" name="Google Shape;1690;p37"/>
          <p:cNvGrpSpPr/>
          <p:nvPr/>
        </p:nvGrpSpPr>
        <p:grpSpPr>
          <a:xfrm>
            <a:off x="1393486" y="2451460"/>
            <a:ext cx="519322" cy="519279"/>
            <a:chOff x="1181536" y="2735942"/>
            <a:chExt cx="417360" cy="417360"/>
          </a:xfrm>
        </p:grpSpPr>
        <p:sp>
          <p:nvSpPr>
            <p:cNvPr id="1691" name="Google Shape;1691;p37"/>
            <p:cNvSpPr/>
            <p:nvPr/>
          </p:nvSpPr>
          <p:spPr>
            <a:xfrm>
              <a:off x="1181536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1525619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1181536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1525619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1279493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1443005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1361249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1206213" y="2833863"/>
              <a:ext cx="24748" cy="57971"/>
            </a:xfrm>
            <a:custGeom>
              <a:rect b="b" l="l" r="r" t="t"/>
              <a:pathLst>
                <a:path extrusionOk="0" h="1621" w="692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1206213" y="2997410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1206213" y="2915654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1549473" y="2833863"/>
              <a:ext cx="24712" cy="57971"/>
            </a:xfrm>
            <a:custGeom>
              <a:rect b="b" l="l" r="r" t="t"/>
              <a:pathLst>
                <a:path extrusionOk="0" h="1621" w="691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1549473" y="2997410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1549473" y="2915654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1279493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1443005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1361249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1360390" y="2996552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1425981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1268406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1268406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1360390" y="2812369"/>
              <a:ext cx="59652" cy="80323"/>
            </a:xfrm>
            <a:custGeom>
              <a:rect b="b" l="l" r="r" t="t"/>
              <a:pathLst>
                <a:path extrusionOk="0" h="2246" w="1668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1425981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1256497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1447260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1356993" y="2916477"/>
              <a:ext cx="66447" cy="56254"/>
            </a:xfrm>
            <a:custGeom>
              <a:rect b="b" l="l" r="r" t="t"/>
              <a:pathLst>
                <a:path extrusionOk="0" h="1573" w="1858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6" name="Google Shape;1716;p37"/>
          <p:cNvSpPr/>
          <p:nvPr/>
        </p:nvSpPr>
        <p:spPr>
          <a:xfrm>
            <a:off x="3103011" y="1999250"/>
            <a:ext cx="1016700" cy="1016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37"/>
          <p:cNvSpPr/>
          <p:nvPr/>
        </p:nvSpPr>
        <p:spPr>
          <a:xfrm>
            <a:off x="5061224" y="1756562"/>
            <a:ext cx="1016700" cy="1016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37"/>
          <p:cNvSpPr/>
          <p:nvPr/>
        </p:nvSpPr>
        <p:spPr>
          <a:xfrm>
            <a:off x="7019440" y="1437662"/>
            <a:ext cx="1016700" cy="1016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9" name="Google Shape;1719;p37"/>
          <p:cNvGrpSpPr/>
          <p:nvPr/>
        </p:nvGrpSpPr>
        <p:grpSpPr>
          <a:xfrm>
            <a:off x="7268145" y="1685399"/>
            <a:ext cx="519315" cy="521201"/>
            <a:chOff x="5440856" y="4131871"/>
            <a:chExt cx="417355" cy="372180"/>
          </a:xfrm>
        </p:grpSpPr>
        <p:sp>
          <p:nvSpPr>
            <p:cNvPr id="1720" name="Google Shape;1720;p37"/>
            <p:cNvSpPr/>
            <p:nvPr/>
          </p:nvSpPr>
          <p:spPr>
            <a:xfrm>
              <a:off x="5440856" y="4131871"/>
              <a:ext cx="286207" cy="372180"/>
            </a:xfrm>
            <a:custGeom>
              <a:rect b="b" l="l" r="r" t="t"/>
              <a:pathLst>
                <a:path extrusionOk="0" h="10407" w="8003">
                  <a:moveTo>
                    <a:pt x="3549" y="2143"/>
                  </a:moveTo>
                  <a:cubicBezTo>
                    <a:pt x="3716" y="2143"/>
                    <a:pt x="3882" y="2286"/>
                    <a:pt x="3882" y="2477"/>
                  </a:cubicBezTo>
                  <a:cubicBezTo>
                    <a:pt x="3882" y="2667"/>
                    <a:pt x="3716" y="2810"/>
                    <a:pt x="3549" y="2810"/>
                  </a:cubicBezTo>
                  <a:lnTo>
                    <a:pt x="1382" y="2810"/>
                  </a:lnTo>
                  <a:cubicBezTo>
                    <a:pt x="1191" y="2810"/>
                    <a:pt x="1025" y="2667"/>
                    <a:pt x="1025" y="2477"/>
                  </a:cubicBezTo>
                  <a:cubicBezTo>
                    <a:pt x="1025" y="2286"/>
                    <a:pt x="1191" y="2143"/>
                    <a:pt x="1382" y="2143"/>
                  </a:cubicBezTo>
                  <a:close/>
                  <a:moveTo>
                    <a:pt x="3549" y="3501"/>
                  </a:moveTo>
                  <a:cubicBezTo>
                    <a:pt x="3716" y="3501"/>
                    <a:pt x="3882" y="3644"/>
                    <a:pt x="3882" y="3834"/>
                  </a:cubicBezTo>
                  <a:cubicBezTo>
                    <a:pt x="3882" y="4025"/>
                    <a:pt x="3716" y="4191"/>
                    <a:pt x="3549" y="4191"/>
                  </a:cubicBezTo>
                  <a:lnTo>
                    <a:pt x="1382" y="4191"/>
                  </a:lnTo>
                  <a:cubicBezTo>
                    <a:pt x="1191" y="4191"/>
                    <a:pt x="1025" y="4025"/>
                    <a:pt x="1025" y="3834"/>
                  </a:cubicBezTo>
                  <a:cubicBezTo>
                    <a:pt x="1025" y="3644"/>
                    <a:pt x="1191" y="3501"/>
                    <a:pt x="1382" y="3501"/>
                  </a:cubicBezTo>
                  <a:close/>
                  <a:moveTo>
                    <a:pt x="3549" y="4858"/>
                  </a:moveTo>
                  <a:cubicBezTo>
                    <a:pt x="3716" y="4858"/>
                    <a:pt x="3882" y="5025"/>
                    <a:pt x="3882" y="5215"/>
                  </a:cubicBezTo>
                  <a:cubicBezTo>
                    <a:pt x="3882" y="5382"/>
                    <a:pt x="3716" y="5549"/>
                    <a:pt x="3549" y="5549"/>
                  </a:cubicBezTo>
                  <a:lnTo>
                    <a:pt x="1382" y="5549"/>
                  </a:lnTo>
                  <a:cubicBezTo>
                    <a:pt x="1191" y="5549"/>
                    <a:pt x="1025" y="5382"/>
                    <a:pt x="1025" y="5215"/>
                  </a:cubicBezTo>
                  <a:cubicBezTo>
                    <a:pt x="1025" y="5025"/>
                    <a:pt x="1191" y="4858"/>
                    <a:pt x="1382" y="4858"/>
                  </a:cubicBezTo>
                  <a:close/>
                  <a:moveTo>
                    <a:pt x="3549" y="6216"/>
                  </a:moveTo>
                  <a:cubicBezTo>
                    <a:pt x="3716" y="6216"/>
                    <a:pt x="3882" y="6382"/>
                    <a:pt x="3882" y="6573"/>
                  </a:cubicBezTo>
                  <a:cubicBezTo>
                    <a:pt x="3882" y="6763"/>
                    <a:pt x="3716" y="6906"/>
                    <a:pt x="3549" y="6906"/>
                  </a:cubicBezTo>
                  <a:lnTo>
                    <a:pt x="1382" y="6906"/>
                  </a:lnTo>
                  <a:cubicBezTo>
                    <a:pt x="1191" y="6906"/>
                    <a:pt x="1025" y="6763"/>
                    <a:pt x="1025" y="6573"/>
                  </a:cubicBezTo>
                  <a:cubicBezTo>
                    <a:pt x="1025" y="6382"/>
                    <a:pt x="1191" y="6216"/>
                    <a:pt x="1382" y="6216"/>
                  </a:cubicBezTo>
                  <a:close/>
                  <a:moveTo>
                    <a:pt x="3549" y="7597"/>
                  </a:moveTo>
                  <a:cubicBezTo>
                    <a:pt x="3716" y="7597"/>
                    <a:pt x="3882" y="7740"/>
                    <a:pt x="3882" y="7930"/>
                  </a:cubicBezTo>
                  <a:cubicBezTo>
                    <a:pt x="3882" y="8121"/>
                    <a:pt x="3716" y="8264"/>
                    <a:pt x="3549" y="8264"/>
                  </a:cubicBezTo>
                  <a:lnTo>
                    <a:pt x="1382" y="8264"/>
                  </a:lnTo>
                  <a:cubicBezTo>
                    <a:pt x="1191" y="8264"/>
                    <a:pt x="1025" y="8121"/>
                    <a:pt x="1025" y="7930"/>
                  </a:cubicBezTo>
                  <a:cubicBezTo>
                    <a:pt x="1025" y="7740"/>
                    <a:pt x="1191" y="7597"/>
                    <a:pt x="1382" y="7597"/>
                  </a:cubicBezTo>
                  <a:close/>
                  <a:moveTo>
                    <a:pt x="334" y="0"/>
                  </a:moveTo>
                  <a:cubicBezTo>
                    <a:pt x="143" y="0"/>
                    <a:pt x="1" y="167"/>
                    <a:pt x="1" y="357"/>
                  </a:cubicBezTo>
                  <a:lnTo>
                    <a:pt x="1" y="10050"/>
                  </a:lnTo>
                  <a:cubicBezTo>
                    <a:pt x="1" y="10240"/>
                    <a:pt x="143" y="10383"/>
                    <a:pt x="334" y="10383"/>
                  </a:cubicBezTo>
                  <a:lnTo>
                    <a:pt x="7645" y="10407"/>
                  </a:lnTo>
                  <a:cubicBezTo>
                    <a:pt x="7836" y="10407"/>
                    <a:pt x="8002" y="10240"/>
                    <a:pt x="8002" y="10050"/>
                  </a:cubicBezTo>
                  <a:lnTo>
                    <a:pt x="8002" y="8168"/>
                  </a:lnTo>
                  <a:lnTo>
                    <a:pt x="5930" y="8168"/>
                  </a:lnTo>
                  <a:cubicBezTo>
                    <a:pt x="5359" y="8168"/>
                    <a:pt x="4906" y="7692"/>
                    <a:pt x="4906" y="7144"/>
                  </a:cubicBezTo>
                  <a:lnTo>
                    <a:pt x="4906" y="5311"/>
                  </a:lnTo>
                  <a:cubicBezTo>
                    <a:pt x="4906" y="4763"/>
                    <a:pt x="5359" y="4287"/>
                    <a:pt x="5930" y="4287"/>
                  </a:cubicBezTo>
                  <a:lnTo>
                    <a:pt x="8002" y="4287"/>
                  </a:lnTo>
                  <a:lnTo>
                    <a:pt x="8002" y="3215"/>
                  </a:lnTo>
                  <a:lnTo>
                    <a:pt x="5121" y="3215"/>
                  </a:lnTo>
                  <a:cubicBezTo>
                    <a:pt x="4954" y="3215"/>
                    <a:pt x="4787" y="3072"/>
                    <a:pt x="4787" y="2882"/>
                  </a:cubicBezTo>
                  <a:lnTo>
                    <a:pt x="4787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5636734" y="4132693"/>
              <a:ext cx="90336" cy="89478"/>
            </a:xfrm>
            <a:custGeom>
              <a:rect b="b" l="l" r="r" t="t"/>
              <a:pathLst>
                <a:path extrusionOk="0" h="2502" w="2526">
                  <a:moveTo>
                    <a:pt x="1" y="1"/>
                  </a:moveTo>
                  <a:lnTo>
                    <a:pt x="1" y="2501"/>
                  </a:lnTo>
                  <a:lnTo>
                    <a:pt x="2525" y="2501"/>
                  </a:lnTo>
                  <a:cubicBezTo>
                    <a:pt x="2525" y="2430"/>
                    <a:pt x="2478" y="2335"/>
                    <a:pt x="2406" y="2263"/>
                  </a:cubicBezTo>
                  <a:lnTo>
                    <a:pt x="239" y="96"/>
                  </a:lnTo>
                  <a:cubicBezTo>
                    <a:pt x="168" y="25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5641026" y="4271850"/>
              <a:ext cx="217186" cy="165473"/>
            </a:xfrm>
            <a:custGeom>
              <a:rect b="b" l="l" r="r" t="t"/>
              <a:pathLst>
                <a:path extrusionOk="0" h="4627" w="6073">
                  <a:moveTo>
                    <a:pt x="3537" y="1"/>
                  </a:moveTo>
                  <a:cubicBezTo>
                    <a:pt x="3361" y="1"/>
                    <a:pt x="3191" y="135"/>
                    <a:pt x="3191" y="349"/>
                  </a:cubicBezTo>
                  <a:lnTo>
                    <a:pt x="3191" y="1063"/>
                  </a:lnTo>
                  <a:lnTo>
                    <a:pt x="333" y="1063"/>
                  </a:lnTo>
                  <a:cubicBezTo>
                    <a:pt x="143" y="1063"/>
                    <a:pt x="0" y="1206"/>
                    <a:pt x="0" y="1397"/>
                  </a:cubicBezTo>
                  <a:lnTo>
                    <a:pt x="0" y="3230"/>
                  </a:lnTo>
                  <a:cubicBezTo>
                    <a:pt x="0" y="3421"/>
                    <a:pt x="143" y="3564"/>
                    <a:pt x="333" y="3564"/>
                  </a:cubicBezTo>
                  <a:lnTo>
                    <a:pt x="3191" y="3564"/>
                  </a:lnTo>
                  <a:lnTo>
                    <a:pt x="3191" y="4278"/>
                  </a:lnTo>
                  <a:cubicBezTo>
                    <a:pt x="3191" y="4492"/>
                    <a:pt x="3361" y="4626"/>
                    <a:pt x="3537" y="4626"/>
                  </a:cubicBezTo>
                  <a:cubicBezTo>
                    <a:pt x="3616" y="4626"/>
                    <a:pt x="3696" y="4599"/>
                    <a:pt x="3763" y="4540"/>
                  </a:cubicBezTo>
                  <a:lnTo>
                    <a:pt x="5930" y="2564"/>
                  </a:lnTo>
                  <a:cubicBezTo>
                    <a:pt x="6073" y="2421"/>
                    <a:pt x="6073" y="2206"/>
                    <a:pt x="5930" y="2063"/>
                  </a:cubicBezTo>
                  <a:lnTo>
                    <a:pt x="3763" y="87"/>
                  </a:lnTo>
                  <a:cubicBezTo>
                    <a:pt x="3696" y="28"/>
                    <a:pt x="3616" y="1"/>
                    <a:pt x="3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37"/>
          <p:cNvGrpSpPr/>
          <p:nvPr/>
        </p:nvGrpSpPr>
        <p:grpSpPr>
          <a:xfrm>
            <a:off x="3351707" y="2247003"/>
            <a:ext cx="519308" cy="521194"/>
            <a:chOff x="5449368" y="1437970"/>
            <a:chExt cx="398609" cy="415858"/>
          </a:xfrm>
        </p:grpSpPr>
        <p:sp>
          <p:nvSpPr>
            <p:cNvPr id="1724" name="Google Shape;1724;p37"/>
            <p:cNvSpPr/>
            <p:nvPr/>
          </p:nvSpPr>
          <p:spPr>
            <a:xfrm>
              <a:off x="5449368" y="1437970"/>
              <a:ext cx="229130" cy="40054"/>
            </a:xfrm>
            <a:custGeom>
              <a:rect b="b" l="l" r="r" t="t"/>
              <a:pathLst>
                <a:path extrusionOk="0" h="1120" w="6407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5449368" y="1502702"/>
              <a:ext cx="398609" cy="269149"/>
            </a:xfrm>
            <a:custGeom>
              <a:rect b="b" l="l" r="r" t="t"/>
              <a:pathLst>
                <a:path extrusionOk="0" h="7526" w="11146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5618852" y="1773541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5684443" y="1773541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5526868" y="1773541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5526868" y="1593828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5618852" y="1589358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5684443" y="1593828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5514959" y="1693466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5705722" y="1693466"/>
              <a:ext cx="76711" cy="56254"/>
            </a:xfrm>
            <a:custGeom>
              <a:rect b="b" l="l" r="r" t="t"/>
              <a:pathLst>
                <a:path extrusionOk="0" h="1573" w="2145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5615455" y="1693466"/>
              <a:ext cx="66482" cy="56254"/>
            </a:xfrm>
            <a:custGeom>
              <a:rect b="b" l="l" r="r" t="t"/>
              <a:pathLst>
                <a:path extrusionOk="0" h="1573" w="1859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37"/>
          <p:cNvGrpSpPr/>
          <p:nvPr/>
        </p:nvGrpSpPr>
        <p:grpSpPr>
          <a:xfrm>
            <a:off x="5309913" y="2005211"/>
            <a:ext cx="519321" cy="519376"/>
            <a:chOff x="3338019" y="1437970"/>
            <a:chExt cx="416490" cy="416501"/>
          </a:xfrm>
        </p:grpSpPr>
        <p:sp>
          <p:nvSpPr>
            <p:cNvPr id="1736" name="Google Shape;1736;p37"/>
            <p:cNvSpPr/>
            <p:nvPr/>
          </p:nvSpPr>
          <p:spPr>
            <a:xfrm>
              <a:off x="3338019" y="1538466"/>
              <a:ext cx="416490" cy="190793"/>
            </a:xfrm>
            <a:custGeom>
              <a:rect b="b" l="l" r="r" t="t"/>
              <a:pathLst>
                <a:path extrusionOk="0" h="5335" w="11646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5335"/>
                  </a:lnTo>
                  <a:lnTo>
                    <a:pt x="11646" y="5335"/>
                  </a:lnTo>
                  <a:lnTo>
                    <a:pt x="11646" y="358"/>
                  </a:lnTo>
                  <a:cubicBezTo>
                    <a:pt x="11646" y="167"/>
                    <a:pt x="11479" y="0"/>
                    <a:pt x="11289" y="0"/>
                  </a:cubicBezTo>
                  <a:lnTo>
                    <a:pt x="9693" y="0"/>
                  </a:lnTo>
                  <a:lnTo>
                    <a:pt x="9693" y="905"/>
                  </a:lnTo>
                  <a:cubicBezTo>
                    <a:pt x="9693" y="1262"/>
                    <a:pt x="9503" y="1596"/>
                    <a:pt x="9193" y="1763"/>
                  </a:cubicBezTo>
                  <a:cubicBezTo>
                    <a:pt x="9288" y="2096"/>
                    <a:pt x="9193" y="2453"/>
                    <a:pt x="8931" y="2715"/>
                  </a:cubicBezTo>
                  <a:lnTo>
                    <a:pt x="8193" y="3477"/>
                  </a:lnTo>
                  <a:cubicBezTo>
                    <a:pt x="7997" y="3673"/>
                    <a:pt x="7736" y="3775"/>
                    <a:pt x="7477" y="3775"/>
                  </a:cubicBezTo>
                  <a:cubicBezTo>
                    <a:pt x="7389" y="3775"/>
                    <a:pt x="7301" y="3763"/>
                    <a:pt x="7216" y="3739"/>
                  </a:cubicBezTo>
                  <a:cubicBezTo>
                    <a:pt x="7050" y="4049"/>
                    <a:pt x="6716" y="4239"/>
                    <a:pt x="6359" y="4239"/>
                  </a:cubicBezTo>
                  <a:lnTo>
                    <a:pt x="5287" y="4239"/>
                  </a:lnTo>
                  <a:cubicBezTo>
                    <a:pt x="4906" y="4239"/>
                    <a:pt x="4597" y="4049"/>
                    <a:pt x="4430" y="3739"/>
                  </a:cubicBezTo>
                  <a:cubicBezTo>
                    <a:pt x="4344" y="3764"/>
                    <a:pt x="4255" y="3776"/>
                    <a:pt x="4165" y="3776"/>
                  </a:cubicBezTo>
                  <a:cubicBezTo>
                    <a:pt x="3909" y="3776"/>
                    <a:pt x="3654" y="3678"/>
                    <a:pt x="3478" y="3501"/>
                  </a:cubicBezTo>
                  <a:lnTo>
                    <a:pt x="2715" y="2739"/>
                  </a:lnTo>
                  <a:cubicBezTo>
                    <a:pt x="2454" y="2477"/>
                    <a:pt x="2358" y="2096"/>
                    <a:pt x="2454" y="1763"/>
                  </a:cubicBezTo>
                  <a:cubicBezTo>
                    <a:pt x="2144" y="1596"/>
                    <a:pt x="1953" y="1262"/>
                    <a:pt x="1953" y="905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3338019" y="1753084"/>
              <a:ext cx="416490" cy="101387"/>
            </a:xfrm>
            <a:custGeom>
              <a:rect b="b" l="l" r="r" t="t"/>
              <a:pathLst>
                <a:path extrusionOk="0" h="2835" w="11646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82"/>
                    <a:pt x="334" y="1382"/>
                  </a:cubicBezTo>
                  <a:lnTo>
                    <a:pt x="4787" y="1382"/>
                  </a:lnTo>
                  <a:lnTo>
                    <a:pt x="4787" y="2144"/>
                  </a:lnTo>
                  <a:lnTo>
                    <a:pt x="3740" y="2144"/>
                  </a:lnTo>
                  <a:cubicBezTo>
                    <a:pt x="3549" y="2144"/>
                    <a:pt x="3382" y="2287"/>
                    <a:pt x="3382" y="2477"/>
                  </a:cubicBezTo>
                  <a:cubicBezTo>
                    <a:pt x="3382" y="2668"/>
                    <a:pt x="3549" y="2834"/>
                    <a:pt x="3740" y="2834"/>
                  </a:cubicBezTo>
                  <a:lnTo>
                    <a:pt x="7907" y="2834"/>
                  </a:lnTo>
                  <a:cubicBezTo>
                    <a:pt x="8098" y="2834"/>
                    <a:pt x="8240" y="2668"/>
                    <a:pt x="8240" y="2477"/>
                  </a:cubicBezTo>
                  <a:cubicBezTo>
                    <a:pt x="8240" y="2287"/>
                    <a:pt x="8098" y="2144"/>
                    <a:pt x="7907" y="2144"/>
                  </a:cubicBezTo>
                  <a:lnTo>
                    <a:pt x="6835" y="2144"/>
                  </a:lnTo>
                  <a:lnTo>
                    <a:pt x="6835" y="1382"/>
                  </a:lnTo>
                  <a:lnTo>
                    <a:pt x="11289" y="1382"/>
                  </a:lnTo>
                  <a:cubicBezTo>
                    <a:pt x="11479" y="1382"/>
                    <a:pt x="11646" y="1215"/>
                    <a:pt x="11646" y="1025"/>
                  </a:cubicBezTo>
                  <a:lnTo>
                    <a:pt x="11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3431720" y="1437970"/>
              <a:ext cx="228272" cy="227414"/>
            </a:xfrm>
            <a:custGeom>
              <a:rect b="b" l="l" r="r" t="t"/>
              <a:pathLst>
                <a:path extrusionOk="0" h="6359" w="6383">
                  <a:moveTo>
                    <a:pt x="3191" y="2001"/>
                  </a:moveTo>
                  <a:cubicBezTo>
                    <a:pt x="3834" y="2001"/>
                    <a:pt x="4358" y="2525"/>
                    <a:pt x="4358" y="3168"/>
                  </a:cubicBezTo>
                  <a:cubicBezTo>
                    <a:pt x="4358" y="3810"/>
                    <a:pt x="3834" y="4358"/>
                    <a:pt x="3191" y="4358"/>
                  </a:cubicBezTo>
                  <a:lnTo>
                    <a:pt x="3168" y="4358"/>
                  </a:lnTo>
                  <a:cubicBezTo>
                    <a:pt x="2525" y="4334"/>
                    <a:pt x="2024" y="3810"/>
                    <a:pt x="2024" y="3168"/>
                  </a:cubicBezTo>
                  <a:cubicBezTo>
                    <a:pt x="2024" y="2548"/>
                    <a:pt x="2525" y="2024"/>
                    <a:pt x="3168" y="2001"/>
                  </a:cubicBezTo>
                  <a:close/>
                  <a:moveTo>
                    <a:pt x="2667" y="0"/>
                  </a:moveTo>
                  <a:cubicBezTo>
                    <a:pt x="2501" y="0"/>
                    <a:pt x="2358" y="119"/>
                    <a:pt x="2334" y="262"/>
                  </a:cubicBezTo>
                  <a:lnTo>
                    <a:pt x="2263" y="953"/>
                  </a:lnTo>
                  <a:lnTo>
                    <a:pt x="1739" y="524"/>
                  </a:lnTo>
                  <a:cubicBezTo>
                    <a:pt x="1682" y="479"/>
                    <a:pt x="1610" y="455"/>
                    <a:pt x="1537" y="455"/>
                  </a:cubicBezTo>
                  <a:cubicBezTo>
                    <a:pt x="1456" y="455"/>
                    <a:pt x="1373" y="485"/>
                    <a:pt x="1310" y="548"/>
                  </a:cubicBezTo>
                  <a:lnTo>
                    <a:pt x="548" y="1310"/>
                  </a:lnTo>
                  <a:cubicBezTo>
                    <a:pt x="453" y="1429"/>
                    <a:pt x="429" y="1596"/>
                    <a:pt x="548" y="1739"/>
                  </a:cubicBezTo>
                  <a:lnTo>
                    <a:pt x="953" y="2263"/>
                  </a:lnTo>
                  <a:lnTo>
                    <a:pt x="286" y="2334"/>
                  </a:lnTo>
                  <a:cubicBezTo>
                    <a:pt x="119" y="2334"/>
                    <a:pt x="0" y="2477"/>
                    <a:pt x="0" y="2644"/>
                  </a:cubicBezTo>
                  <a:lnTo>
                    <a:pt x="0" y="3715"/>
                  </a:lnTo>
                  <a:cubicBezTo>
                    <a:pt x="0" y="3882"/>
                    <a:pt x="119" y="4025"/>
                    <a:pt x="286" y="4025"/>
                  </a:cubicBezTo>
                  <a:lnTo>
                    <a:pt x="977" y="4096"/>
                  </a:lnTo>
                  <a:lnTo>
                    <a:pt x="548" y="4644"/>
                  </a:lnTo>
                  <a:cubicBezTo>
                    <a:pt x="453" y="4763"/>
                    <a:pt x="453" y="4954"/>
                    <a:pt x="572" y="5049"/>
                  </a:cubicBezTo>
                  <a:lnTo>
                    <a:pt x="1334" y="5811"/>
                  </a:lnTo>
                  <a:cubicBezTo>
                    <a:pt x="1397" y="5874"/>
                    <a:pt x="1473" y="5903"/>
                    <a:pt x="1552" y="5903"/>
                  </a:cubicBezTo>
                  <a:cubicBezTo>
                    <a:pt x="1622" y="5903"/>
                    <a:pt x="1695" y="5880"/>
                    <a:pt x="1763" y="5835"/>
                  </a:cubicBezTo>
                  <a:lnTo>
                    <a:pt x="2263" y="5430"/>
                  </a:lnTo>
                  <a:lnTo>
                    <a:pt x="2334" y="6073"/>
                  </a:lnTo>
                  <a:cubicBezTo>
                    <a:pt x="2358" y="6240"/>
                    <a:pt x="2501" y="6359"/>
                    <a:pt x="2667" y="6359"/>
                  </a:cubicBezTo>
                  <a:lnTo>
                    <a:pt x="3739" y="6359"/>
                  </a:lnTo>
                  <a:cubicBezTo>
                    <a:pt x="3906" y="6359"/>
                    <a:pt x="4025" y="6240"/>
                    <a:pt x="4049" y="6073"/>
                  </a:cubicBezTo>
                  <a:lnTo>
                    <a:pt x="4120" y="5406"/>
                  </a:lnTo>
                  <a:lnTo>
                    <a:pt x="4644" y="5835"/>
                  </a:lnTo>
                  <a:cubicBezTo>
                    <a:pt x="4712" y="5880"/>
                    <a:pt x="4784" y="5903"/>
                    <a:pt x="4855" y="5903"/>
                  </a:cubicBezTo>
                  <a:cubicBezTo>
                    <a:pt x="4934" y="5903"/>
                    <a:pt x="5010" y="5874"/>
                    <a:pt x="5073" y="5811"/>
                  </a:cubicBezTo>
                  <a:lnTo>
                    <a:pt x="5835" y="5049"/>
                  </a:lnTo>
                  <a:cubicBezTo>
                    <a:pt x="5954" y="4930"/>
                    <a:pt x="5954" y="4739"/>
                    <a:pt x="5859" y="4620"/>
                  </a:cubicBezTo>
                  <a:lnTo>
                    <a:pt x="5430" y="4096"/>
                  </a:lnTo>
                  <a:lnTo>
                    <a:pt x="6097" y="4025"/>
                  </a:lnTo>
                  <a:cubicBezTo>
                    <a:pt x="6263" y="4001"/>
                    <a:pt x="6383" y="3882"/>
                    <a:pt x="6383" y="3715"/>
                  </a:cubicBezTo>
                  <a:lnTo>
                    <a:pt x="6383" y="2644"/>
                  </a:lnTo>
                  <a:cubicBezTo>
                    <a:pt x="6383" y="2477"/>
                    <a:pt x="6263" y="2334"/>
                    <a:pt x="6097" y="2334"/>
                  </a:cubicBezTo>
                  <a:lnTo>
                    <a:pt x="5430" y="2239"/>
                  </a:lnTo>
                  <a:lnTo>
                    <a:pt x="5859" y="1715"/>
                  </a:lnTo>
                  <a:cubicBezTo>
                    <a:pt x="5954" y="1596"/>
                    <a:pt x="5954" y="1405"/>
                    <a:pt x="5835" y="1286"/>
                  </a:cubicBezTo>
                  <a:lnTo>
                    <a:pt x="5073" y="548"/>
                  </a:lnTo>
                  <a:cubicBezTo>
                    <a:pt x="5007" y="482"/>
                    <a:pt x="4920" y="446"/>
                    <a:pt x="4835" y="446"/>
                  </a:cubicBezTo>
                  <a:cubicBezTo>
                    <a:pt x="4766" y="446"/>
                    <a:pt x="4698" y="470"/>
                    <a:pt x="4644" y="524"/>
                  </a:cubicBezTo>
                  <a:lnTo>
                    <a:pt x="4120" y="929"/>
                  </a:lnTo>
                  <a:lnTo>
                    <a:pt x="4049" y="262"/>
                  </a:lnTo>
                  <a:cubicBezTo>
                    <a:pt x="4025" y="119"/>
                    <a:pt x="3906" y="0"/>
                    <a:pt x="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9" name="Google Shape;1739;p37"/>
          <p:cNvCxnSpPr>
            <a:stCxn id="1689" idx="6"/>
            <a:endCxn id="1716" idx="2"/>
          </p:cNvCxnSpPr>
          <p:nvPr/>
        </p:nvCxnSpPr>
        <p:spPr>
          <a:xfrm flipH="1" rot="10800000">
            <a:off x="2161497" y="2507700"/>
            <a:ext cx="941400" cy="2034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0" name="Google Shape;1740;p37"/>
          <p:cNvCxnSpPr>
            <a:stCxn id="1716" idx="6"/>
            <a:endCxn id="1717" idx="2"/>
          </p:cNvCxnSpPr>
          <p:nvPr/>
        </p:nvCxnSpPr>
        <p:spPr>
          <a:xfrm flipH="1" rot="10800000">
            <a:off x="4119711" y="2264900"/>
            <a:ext cx="941400" cy="2427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1" name="Google Shape;1741;p37"/>
          <p:cNvCxnSpPr>
            <a:stCxn id="1717" idx="6"/>
            <a:endCxn id="1718" idx="2"/>
          </p:cNvCxnSpPr>
          <p:nvPr/>
        </p:nvCxnSpPr>
        <p:spPr>
          <a:xfrm flipH="1" rot="10800000">
            <a:off x="6077924" y="1946012"/>
            <a:ext cx="941400" cy="318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8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747" name="Google Shape;1747;p38"/>
          <p:cNvGrpSpPr/>
          <p:nvPr/>
        </p:nvGrpSpPr>
        <p:grpSpPr>
          <a:xfrm>
            <a:off x="3767615" y="1375952"/>
            <a:ext cx="1608770" cy="3010887"/>
            <a:chOff x="3357562" y="1973677"/>
            <a:chExt cx="997254" cy="1866291"/>
          </a:xfrm>
        </p:grpSpPr>
        <p:sp>
          <p:nvSpPr>
            <p:cNvPr id="1748" name="Google Shape;1748;p38"/>
            <p:cNvSpPr/>
            <p:nvPr/>
          </p:nvSpPr>
          <p:spPr>
            <a:xfrm>
              <a:off x="3357562" y="1973677"/>
              <a:ext cx="997254" cy="1866291"/>
            </a:xfrm>
            <a:custGeom>
              <a:rect b="b" l="l" r="r" t="t"/>
              <a:pathLst>
                <a:path extrusionOk="0" h="69911" w="37357">
                  <a:moveTo>
                    <a:pt x="3283" y="0"/>
                  </a:moveTo>
                  <a:cubicBezTo>
                    <a:pt x="1520" y="0"/>
                    <a:pt x="1" y="1520"/>
                    <a:pt x="1" y="3435"/>
                  </a:cubicBezTo>
                  <a:lnTo>
                    <a:pt x="1" y="66627"/>
                  </a:lnTo>
                  <a:cubicBezTo>
                    <a:pt x="1" y="68390"/>
                    <a:pt x="1520" y="69910"/>
                    <a:pt x="3283" y="69910"/>
                  </a:cubicBezTo>
                  <a:lnTo>
                    <a:pt x="34074" y="69910"/>
                  </a:lnTo>
                  <a:cubicBezTo>
                    <a:pt x="35837" y="69910"/>
                    <a:pt x="37357" y="68390"/>
                    <a:pt x="37357" y="66627"/>
                  </a:cubicBezTo>
                  <a:lnTo>
                    <a:pt x="37357" y="3435"/>
                  </a:lnTo>
                  <a:cubicBezTo>
                    <a:pt x="37357" y="1520"/>
                    <a:pt x="35837" y="0"/>
                    <a:pt x="34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3737062" y="2043662"/>
              <a:ext cx="238160" cy="3925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3769120" y="3633064"/>
              <a:ext cx="174140" cy="145144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1" name="Google Shape;1751;p38"/>
          <p:cNvPicPr preferRelativeResize="0"/>
          <p:nvPr/>
        </p:nvPicPr>
        <p:blipFill rotWithShape="1">
          <a:blip r:embed="rId3">
            <a:alphaModFix/>
          </a:blip>
          <a:srcRect b="0" l="57903" r="9313" t="0"/>
          <a:stretch/>
        </p:blipFill>
        <p:spPr>
          <a:xfrm>
            <a:off x="3877877" y="1596428"/>
            <a:ext cx="1388505" cy="2382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2" name="Google Shape;1752;p38"/>
          <p:cNvGrpSpPr/>
          <p:nvPr/>
        </p:nvGrpSpPr>
        <p:grpSpPr>
          <a:xfrm>
            <a:off x="872015" y="1968852"/>
            <a:ext cx="1828777" cy="898658"/>
            <a:chOff x="3498900" y="1588642"/>
            <a:chExt cx="2146200" cy="898658"/>
          </a:xfrm>
        </p:grpSpPr>
        <p:sp>
          <p:nvSpPr>
            <p:cNvPr id="1753" name="Google Shape;1753;p38"/>
            <p:cNvSpPr/>
            <p:nvPr/>
          </p:nvSpPr>
          <p:spPr>
            <a:xfrm>
              <a:off x="3498900" y="1588642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54" name="Google Shape;1754;p38"/>
            <p:cNvSpPr txBox="1"/>
            <p:nvPr/>
          </p:nvSpPr>
          <p:spPr>
            <a:xfrm>
              <a:off x="3498900" y="1933500"/>
              <a:ext cx="21462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55" name="Google Shape;1755;p38"/>
          <p:cNvGrpSpPr/>
          <p:nvPr/>
        </p:nvGrpSpPr>
        <p:grpSpPr>
          <a:xfrm>
            <a:off x="6443224" y="3309682"/>
            <a:ext cx="1828777" cy="917611"/>
            <a:chOff x="6284569" y="3540873"/>
            <a:chExt cx="2146200" cy="917611"/>
          </a:xfrm>
        </p:grpSpPr>
        <p:sp>
          <p:nvSpPr>
            <p:cNvPr id="1756" name="Google Shape;1756;p38"/>
            <p:cNvSpPr/>
            <p:nvPr/>
          </p:nvSpPr>
          <p:spPr>
            <a:xfrm>
              <a:off x="6284569" y="3540873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57" name="Google Shape;1757;p38"/>
            <p:cNvSpPr txBox="1"/>
            <p:nvPr/>
          </p:nvSpPr>
          <p:spPr>
            <a:xfrm>
              <a:off x="6284569" y="3895984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58" name="Google Shape;1758;p38"/>
          <p:cNvGrpSpPr/>
          <p:nvPr/>
        </p:nvGrpSpPr>
        <p:grpSpPr>
          <a:xfrm>
            <a:off x="871999" y="3309682"/>
            <a:ext cx="1828777" cy="924152"/>
            <a:chOff x="6284569" y="2618898"/>
            <a:chExt cx="2146200" cy="924152"/>
          </a:xfrm>
        </p:grpSpPr>
        <p:sp>
          <p:nvSpPr>
            <p:cNvPr id="1759" name="Google Shape;1759;p38"/>
            <p:cNvSpPr/>
            <p:nvPr/>
          </p:nvSpPr>
          <p:spPr>
            <a:xfrm>
              <a:off x="6284569" y="2618898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60" name="Google Shape;1760;p38"/>
            <p:cNvSpPr txBox="1"/>
            <p:nvPr/>
          </p:nvSpPr>
          <p:spPr>
            <a:xfrm>
              <a:off x="6284569" y="29805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61" name="Google Shape;1761;p38"/>
          <p:cNvGrpSpPr/>
          <p:nvPr/>
        </p:nvGrpSpPr>
        <p:grpSpPr>
          <a:xfrm>
            <a:off x="6443224" y="1968852"/>
            <a:ext cx="1828777" cy="925627"/>
            <a:chOff x="6284569" y="1696923"/>
            <a:chExt cx="2146200" cy="925627"/>
          </a:xfrm>
        </p:grpSpPr>
        <p:sp>
          <p:nvSpPr>
            <p:cNvPr id="1762" name="Google Shape;1762;p38"/>
            <p:cNvSpPr/>
            <p:nvPr/>
          </p:nvSpPr>
          <p:spPr>
            <a:xfrm>
              <a:off x="6284569" y="1696923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63" name="Google Shape;1763;p38"/>
            <p:cNvSpPr txBox="1"/>
            <p:nvPr/>
          </p:nvSpPr>
          <p:spPr>
            <a:xfrm>
              <a:off x="6284569" y="20600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764" name="Google Shape;1764;p38"/>
          <p:cNvSpPr/>
          <p:nvPr/>
        </p:nvSpPr>
        <p:spPr>
          <a:xfrm>
            <a:off x="4129925" y="1796185"/>
            <a:ext cx="251700" cy="251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38"/>
          <p:cNvSpPr/>
          <p:nvPr/>
        </p:nvSpPr>
        <p:spPr>
          <a:xfrm>
            <a:off x="4010275" y="3522085"/>
            <a:ext cx="251700" cy="251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38"/>
          <p:cNvSpPr/>
          <p:nvPr/>
        </p:nvSpPr>
        <p:spPr>
          <a:xfrm>
            <a:off x="4795825" y="3182160"/>
            <a:ext cx="251700" cy="251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38"/>
          <p:cNvSpPr/>
          <p:nvPr/>
        </p:nvSpPr>
        <p:spPr>
          <a:xfrm>
            <a:off x="4911575" y="2638910"/>
            <a:ext cx="251700" cy="251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8" name="Google Shape;1768;p38"/>
          <p:cNvCxnSpPr>
            <a:stCxn id="1753" idx="3"/>
            <a:endCxn id="1764" idx="2"/>
          </p:cNvCxnSpPr>
          <p:nvPr/>
        </p:nvCxnSpPr>
        <p:spPr>
          <a:xfrm flipH="1" rot="10800000">
            <a:off x="2700792" y="1921902"/>
            <a:ext cx="1429200" cy="2469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38"/>
          <p:cNvCxnSpPr>
            <a:stCxn id="1759" idx="3"/>
            <a:endCxn id="1765" idx="2"/>
          </p:cNvCxnSpPr>
          <p:nvPr/>
        </p:nvCxnSpPr>
        <p:spPr>
          <a:xfrm>
            <a:off x="2700776" y="3509632"/>
            <a:ext cx="1309500" cy="138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38"/>
          <p:cNvCxnSpPr>
            <a:stCxn id="1762" idx="1"/>
            <a:endCxn id="1767" idx="6"/>
          </p:cNvCxnSpPr>
          <p:nvPr/>
        </p:nvCxnSpPr>
        <p:spPr>
          <a:xfrm flipH="1">
            <a:off x="5163424" y="2168802"/>
            <a:ext cx="1279800" cy="5961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38"/>
          <p:cNvCxnSpPr>
            <a:endCxn id="1766" idx="6"/>
          </p:cNvCxnSpPr>
          <p:nvPr/>
        </p:nvCxnSpPr>
        <p:spPr>
          <a:xfrm rot="10800000">
            <a:off x="5047525" y="3308010"/>
            <a:ext cx="1395600" cy="35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39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777" name="Google Shape;1777;p39"/>
          <p:cNvGrpSpPr/>
          <p:nvPr/>
        </p:nvGrpSpPr>
        <p:grpSpPr>
          <a:xfrm>
            <a:off x="713243" y="1994707"/>
            <a:ext cx="1984500" cy="909808"/>
            <a:chOff x="713243" y="2070907"/>
            <a:chExt cx="1984500" cy="909808"/>
          </a:xfrm>
        </p:grpSpPr>
        <p:sp>
          <p:nvSpPr>
            <p:cNvPr id="1778" name="Google Shape;1778;p39"/>
            <p:cNvSpPr/>
            <p:nvPr/>
          </p:nvSpPr>
          <p:spPr>
            <a:xfrm>
              <a:off x="713243" y="2070907"/>
              <a:ext cx="1984464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79" name="Google Shape;1779;p39"/>
            <p:cNvSpPr txBox="1"/>
            <p:nvPr/>
          </p:nvSpPr>
          <p:spPr>
            <a:xfrm>
              <a:off x="713243" y="2418215"/>
              <a:ext cx="19845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80" name="Google Shape;1780;p39"/>
          <p:cNvGrpSpPr/>
          <p:nvPr/>
        </p:nvGrpSpPr>
        <p:grpSpPr>
          <a:xfrm>
            <a:off x="713222" y="3689106"/>
            <a:ext cx="1984500" cy="892383"/>
            <a:chOff x="713222" y="3646156"/>
            <a:chExt cx="1984500" cy="892383"/>
          </a:xfrm>
        </p:grpSpPr>
        <p:sp>
          <p:nvSpPr>
            <p:cNvPr id="1781" name="Google Shape;1781;p39"/>
            <p:cNvSpPr/>
            <p:nvPr/>
          </p:nvSpPr>
          <p:spPr>
            <a:xfrm>
              <a:off x="713222" y="3646156"/>
              <a:ext cx="19845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82" name="Google Shape;1782;p39"/>
            <p:cNvSpPr txBox="1"/>
            <p:nvPr/>
          </p:nvSpPr>
          <p:spPr>
            <a:xfrm>
              <a:off x="713222" y="3984739"/>
              <a:ext cx="1984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83" name="Google Shape;1783;p39"/>
          <p:cNvGrpSpPr/>
          <p:nvPr/>
        </p:nvGrpSpPr>
        <p:grpSpPr>
          <a:xfrm>
            <a:off x="2898622" y="2000231"/>
            <a:ext cx="1984200" cy="904284"/>
            <a:chOff x="2898622" y="2076431"/>
            <a:chExt cx="1984200" cy="904284"/>
          </a:xfrm>
        </p:grpSpPr>
        <p:sp>
          <p:nvSpPr>
            <p:cNvPr id="1784" name="Google Shape;1784;p39"/>
            <p:cNvSpPr/>
            <p:nvPr/>
          </p:nvSpPr>
          <p:spPr>
            <a:xfrm>
              <a:off x="2898622" y="2076431"/>
              <a:ext cx="1984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85" name="Google Shape;1785;p39"/>
            <p:cNvSpPr txBox="1"/>
            <p:nvPr/>
          </p:nvSpPr>
          <p:spPr>
            <a:xfrm>
              <a:off x="2898622" y="2418215"/>
              <a:ext cx="1984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86" name="Google Shape;1786;p39"/>
          <p:cNvGrpSpPr/>
          <p:nvPr/>
        </p:nvGrpSpPr>
        <p:grpSpPr>
          <a:xfrm>
            <a:off x="2898622" y="3689106"/>
            <a:ext cx="1984200" cy="901083"/>
            <a:chOff x="2898622" y="3646156"/>
            <a:chExt cx="1984200" cy="901083"/>
          </a:xfrm>
        </p:grpSpPr>
        <p:sp>
          <p:nvSpPr>
            <p:cNvPr id="1787" name="Google Shape;1787;p39"/>
            <p:cNvSpPr/>
            <p:nvPr/>
          </p:nvSpPr>
          <p:spPr>
            <a:xfrm>
              <a:off x="2898622" y="3646156"/>
              <a:ext cx="1984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88" name="Google Shape;1788;p39"/>
            <p:cNvSpPr txBox="1"/>
            <p:nvPr/>
          </p:nvSpPr>
          <p:spPr>
            <a:xfrm>
              <a:off x="2898622" y="3984739"/>
              <a:ext cx="1984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789" name="Google Shape;1789;p39"/>
          <p:cNvGrpSpPr/>
          <p:nvPr/>
        </p:nvGrpSpPr>
        <p:grpSpPr>
          <a:xfrm>
            <a:off x="3643847" y="1381447"/>
            <a:ext cx="493765" cy="427931"/>
            <a:chOff x="7547949" y="2761477"/>
            <a:chExt cx="417348" cy="366254"/>
          </a:xfrm>
        </p:grpSpPr>
        <p:sp>
          <p:nvSpPr>
            <p:cNvPr id="1790" name="Google Shape;1790;p39"/>
            <p:cNvSpPr/>
            <p:nvPr/>
          </p:nvSpPr>
          <p:spPr>
            <a:xfrm>
              <a:off x="7744686" y="2908824"/>
              <a:ext cx="23889" cy="23889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7669761" y="3070654"/>
              <a:ext cx="173770" cy="57077"/>
            </a:xfrm>
            <a:custGeom>
              <a:rect b="b" l="l" r="r" t="t"/>
              <a:pathLst>
                <a:path extrusionOk="0" h="1596" w="4859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7547949" y="2761477"/>
              <a:ext cx="417348" cy="284491"/>
            </a:xfrm>
            <a:custGeom>
              <a:rect b="b" l="l" r="r" t="t"/>
              <a:pathLst>
                <a:path extrusionOk="0" h="7955" w="1167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3" name="Google Shape;1793;p39"/>
          <p:cNvGrpSpPr/>
          <p:nvPr/>
        </p:nvGrpSpPr>
        <p:grpSpPr>
          <a:xfrm>
            <a:off x="3643822" y="3062359"/>
            <a:ext cx="493791" cy="493771"/>
            <a:chOff x="6856386" y="1437970"/>
            <a:chExt cx="416490" cy="415632"/>
          </a:xfrm>
        </p:grpSpPr>
        <p:sp>
          <p:nvSpPr>
            <p:cNvPr id="1794" name="Google Shape;1794;p39"/>
            <p:cNvSpPr/>
            <p:nvPr/>
          </p:nvSpPr>
          <p:spPr>
            <a:xfrm>
              <a:off x="6856386" y="1437970"/>
              <a:ext cx="416490" cy="415632"/>
            </a:xfrm>
            <a:custGeom>
              <a:rect b="b" l="l" r="r" t="t"/>
              <a:pathLst>
                <a:path extrusionOk="0" h="11622" w="11646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7027551" y="1566576"/>
              <a:ext cx="74136" cy="52821"/>
            </a:xfrm>
            <a:custGeom>
              <a:rect b="b" l="l" r="r" t="t"/>
              <a:pathLst>
                <a:path extrusionOk="0" h="1477" w="2073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7012244" y="1644076"/>
              <a:ext cx="104784" cy="80931"/>
            </a:xfrm>
            <a:custGeom>
              <a:rect b="b" l="l" r="r" t="t"/>
              <a:pathLst>
                <a:path extrusionOk="0" h="2263" w="293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7" name="Google Shape;1797;p39"/>
          <p:cNvGrpSpPr/>
          <p:nvPr/>
        </p:nvGrpSpPr>
        <p:grpSpPr>
          <a:xfrm>
            <a:off x="1458572" y="1348524"/>
            <a:ext cx="493791" cy="493779"/>
            <a:chOff x="4722040" y="1437111"/>
            <a:chExt cx="416490" cy="417360"/>
          </a:xfrm>
        </p:grpSpPr>
        <p:sp>
          <p:nvSpPr>
            <p:cNvPr id="1798" name="Google Shape;1798;p39"/>
            <p:cNvSpPr/>
            <p:nvPr/>
          </p:nvSpPr>
          <p:spPr>
            <a:xfrm>
              <a:off x="4785056" y="1586997"/>
              <a:ext cx="298975" cy="179742"/>
            </a:xfrm>
            <a:custGeom>
              <a:rect b="b" l="l" r="r" t="t"/>
              <a:pathLst>
                <a:path extrusionOk="0" h="5026" w="836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4756946" y="1791422"/>
              <a:ext cx="356051" cy="63049"/>
            </a:xfrm>
            <a:custGeom>
              <a:rect b="b" l="l" r="r" t="t"/>
              <a:pathLst>
                <a:path extrusionOk="0" h="1763" w="9956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4722040" y="1437111"/>
              <a:ext cx="416490" cy="235103"/>
            </a:xfrm>
            <a:custGeom>
              <a:rect b="b" l="l" r="r" t="t"/>
              <a:pathLst>
                <a:path extrusionOk="0" h="6574" w="11646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39"/>
          <p:cNvGrpSpPr/>
          <p:nvPr/>
        </p:nvGrpSpPr>
        <p:grpSpPr>
          <a:xfrm>
            <a:off x="1458581" y="3062355"/>
            <a:ext cx="493791" cy="493778"/>
            <a:chOff x="4628325" y="3599825"/>
            <a:chExt cx="295400" cy="295375"/>
          </a:xfrm>
        </p:grpSpPr>
        <p:sp>
          <p:nvSpPr>
            <p:cNvPr id="1802" name="Google Shape;1802;p39"/>
            <p:cNvSpPr/>
            <p:nvPr/>
          </p:nvSpPr>
          <p:spPr>
            <a:xfrm>
              <a:off x="4679525" y="3686450"/>
              <a:ext cx="17350" cy="86675"/>
            </a:xfrm>
            <a:custGeom>
              <a:rect b="b" l="l" r="r" t="t"/>
              <a:pathLst>
                <a:path extrusionOk="0" h="3467" w="694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4854375" y="3686450"/>
              <a:ext cx="18150" cy="86675"/>
            </a:xfrm>
            <a:custGeom>
              <a:rect b="b" l="l" r="r" t="t"/>
              <a:pathLst>
                <a:path extrusionOk="0" h="3467" w="726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4679525" y="3790425"/>
              <a:ext cx="17350" cy="104000"/>
            </a:xfrm>
            <a:custGeom>
              <a:rect b="b" l="l" r="r" t="t"/>
              <a:pathLst>
                <a:path extrusionOk="0" h="4160" w="694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4854375" y="3790425"/>
              <a:ext cx="18150" cy="104000"/>
            </a:xfrm>
            <a:custGeom>
              <a:rect b="b" l="l" r="r" t="t"/>
              <a:pathLst>
                <a:path extrusionOk="0" h="4160" w="726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4628325" y="3686450"/>
              <a:ext cx="34675" cy="86675"/>
            </a:xfrm>
            <a:custGeom>
              <a:rect b="b" l="l" r="r" t="t"/>
              <a:pathLst>
                <a:path extrusionOk="0" h="3467" w="138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4714975" y="3686450"/>
              <a:ext cx="122100" cy="86675"/>
            </a:xfrm>
            <a:custGeom>
              <a:rect b="b" l="l" r="r" t="t"/>
              <a:pathLst>
                <a:path extrusionOk="0" h="3467" w="4884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4889025" y="3777825"/>
              <a:ext cx="34700" cy="117375"/>
            </a:xfrm>
            <a:custGeom>
              <a:rect b="b" l="l" r="r" t="t"/>
              <a:pathLst>
                <a:path extrusionOk="0" h="4695" w="1388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4628325" y="3777825"/>
              <a:ext cx="34675" cy="116600"/>
            </a:xfrm>
            <a:custGeom>
              <a:rect b="b" l="l" r="r" t="t"/>
              <a:pathLst>
                <a:path extrusionOk="0" h="4664" w="1387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9"/>
            <p:cNvSpPr/>
            <p:nvPr/>
          </p:nvSpPr>
          <p:spPr>
            <a:xfrm>
              <a:off x="4766950" y="379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9"/>
            <p:cNvSpPr/>
            <p:nvPr/>
          </p:nvSpPr>
          <p:spPr>
            <a:xfrm>
              <a:off x="4889025" y="3686450"/>
              <a:ext cx="34700" cy="86675"/>
            </a:xfrm>
            <a:custGeom>
              <a:rect b="b" l="l" r="r" t="t"/>
              <a:pathLst>
                <a:path extrusionOk="0" h="3467" w="1388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4714975" y="3790425"/>
              <a:ext cx="122100" cy="104000"/>
            </a:xfrm>
            <a:custGeom>
              <a:rect b="b" l="l" r="r" t="t"/>
              <a:pathLst>
                <a:path extrusionOk="0" h="4160" w="4884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4714175" y="3599825"/>
              <a:ext cx="122100" cy="69325"/>
            </a:xfrm>
            <a:custGeom>
              <a:rect b="b" l="l" r="r" t="t"/>
              <a:pathLst>
                <a:path extrusionOk="0" h="277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4" name="Google Shape;1814;p39"/>
          <p:cNvSpPr/>
          <p:nvPr/>
        </p:nvSpPr>
        <p:spPr>
          <a:xfrm>
            <a:off x="5113200" y="1348525"/>
            <a:ext cx="3317700" cy="31995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5" name="Google Shape;1815;p39"/>
          <p:cNvGrpSpPr/>
          <p:nvPr/>
        </p:nvGrpSpPr>
        <p:grpSpPr>
          <a:xfrm>
            <a:off x="5478450" y="2208600"/>
            <a:ext cx="2587200" cy="1721325"/>
            <a:chOff x="5089650" y="2379050"/>
            <a:chExt cx="2587200" cy="1721325"/>
          </a:xfrm>
        </p:grpSpPr>
        <p:sp>
          <p:nvSpPr>
            <p:cNvPr id="1816" name="Google Shape;1816;p39"/>
            <p:cNvSpPr/>
            <p:nvPr/>
          </p:nvSpPr>
          <p:spPr>
            <a:xfrm>
              <a:off x="5089650" y="2379050"/>
              <a:ext cx="2587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817" name="Google Shape;1817;p39"/>
            <p:cNvSpPr txBox="1"/>
            <p:nvPr/>
          </p:nvSpPr>
          <p:spPr>
            <a:xfrm>
              <a:off x="5090850" y="2840648"/>
              <a:ext cx="25848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18" name="Google Shape;1818;p39"/>
            <p:cNvSpPr txBox="1"/>
            <p:nvPr/>
          </p:nvSpPr>
          <p:spPr>
            <a:xfrm>
              <a:off x="5808300" y="3665075"/>
              <a:ext cx="1149900" cy="4353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75%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1819" name="Google Shape;1819;p39"/>
          <p:cNvSpPr/>
          <p:nvPr/>
        </p:nvSpPr>
        <p:spPr>
          <a:xfrm>
            <a:off x="6508807" y="1583265"/>
            <a:ext cx="493790" cy="493775"/>
          </a:xfrm>
          <a:custGeom>
            <a:rect b="b" l="l" r="r" t="t"/>
            <a:pathLst>
              <a:path extrusionOk="0" h="11647" w="11646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39"/>
          <p:cNvSpPr/>
          <p:nvPr/>
        </p:nvSpPr>
        <p:spPr>
          <a:xfrm>
            <a:off x="5478450" y="4004050"/>
            <a:ext cx="2587200" cy="26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821" name="Google Shape;1821;p39"/>
          <p:cNvSpPr/>
          <p:nvPr/>
        </p:nvSpPr>
        <p:spPr>
          <a:xfrm>
            <a:off x="5478450" y="4004050"/>
            <a:ext cx="2043900" cy="26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0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827" name="Google Shape;1827;p40"/>
          <p:cNvGrpSpPr/>
          <p:nvPr/>
        </p:nvGrpSpPr>
        <p:grpSpPr>
          <a:xfrm>
            <a:off x="2974610" y="1779821"/>
            <a:ext cx="3274485" cy="2346144"/>
            <a:chOff x="626675" y="1846865"/>
            <a:chExt cx="3702074" cy="2568865"/>
          </a:xfrm>
        </p:grpSpPr>
        <p:sp>
          <p:nvSpPr>
            <p:cNvPr id="1828" name="Google Shape;1828;p40"/>
            <p:cNvSpPr/>
            <p:nvPr/>
          </p:nvSpPr>
          <p:spPr>
            <a:xfrm>
              <a:off x="626675" y="2067523"/>
              <a:ext cx="1451128" cy="2348207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1821722" y="1846865"/>
              <a:ext cx="569303" cy="648528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2053526" y="1991874"/>
              <a:ext cx="2275223" cy="196152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3682727" y="3483822"/>
              <a:ext cx="191969" cy="106082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3545554" y="3473170"/>
              <a:ext cx="312760" cy="225529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3740438" y="3702258"/>
              <a:ext cx="539969" cy="454068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40"/>
          <p:cNvGrpSpPr/>
          <p:nvPr/>
        </p:nvGrpSpPr>
        <p:grpSpPr>
          <a:xfrm>
            <a:off x="872015" y="1779817"/>
            <a:ext cx="1828777" cy="898658"/>
            <a:chOff x="3498900" y="1588642"/>
            <a:chExt cx="2146200" cy="898658"/>
          </a:xfrm>
        </p:grpSpPr>
        <p:sp>
          <p:nvSpPr>
            <p:cNvPr id="1835" name="Google Shape;1835;p40"/>
            <p:cNvSpPr/>
            <p:nvPr/>
          </p:nvSpPr>
          <p:spPr>
            <a:xfrm>
              <a:off x="3498900" y="1588642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836" name="Google Shape;1836;p40"/>
            <p:cNvSpPr txBox="1"/>
            <p:nvPr/>
          </p:nvSpPr>
          <p:spPr>
            <a:xfrm>
              <a:off x="3498900" y="1933500"/>
              <a:ext cx="21462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837" name="Google Shape;1837;p40"/>
          <p:cNvGrpSpPr/>
          <p:nvPr/>
        </p:nvGrpSpPr>
        <p:grpSpPr>
          <a:xfrm>
            <a:off x="6443224" y="3501648"/>
            <a:ext cx="1828777" cy="917611"/>
            <a:chOff x="6284569" y="3540873"/>
            <a:chExt cx="2146200" cy="917611"/>
          </a:xfrm>
        </p:grpSpPr>
        <p:sp>
          <p:nvSpPr>
            <p:cNvPr id="1838" name="Google Shape;1838;p40"/>
            <p:cNvSpPr/>
            <p:nvPr/>
          </p:nvSpPr>
          <p:spPr>
            <a:xfrm>
              <a:off x="6284569" y="3540873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839" name="Google Shape;1839;p40"/>
            <p:cNvSpPr txBox="1"/>
            <p:nvPr/>
          </p:nvSpPr>
          <p:spPr>
            <a:xfrm>
              <a:off x="6284569" y="3895984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840" name="Google Shape;1840;p40"/>
          <p:cNvGrpSpPr/>
          <p:nvPr/>
        </p:nvGrpSpPr>
        <p:grpSpPr>
          <a:xfrm>
            <a:off x="871999" y="3501648"/>
            <a:ext cx="1828777" cy="924152"/>
            <a:chOff x="6284569" y="2618898"/>
            <a:chExt cx="2146200" cy="924152"/>
          </a:xfrm>
        </p:grpSpPr>
        <p:sp>
          <p:nvSpPr>
            <p:cNvPr id="1841" name="Google Shape;1841;p40"/>
            <p:cNvSpPr/>
            <p:nvPr/>
          </p:nvSpPr>
          <p:spPr>
            <a:xfrm>
              <a:off x="6284569" y="2618898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842" name="Google Shape;1842;p40"/>
            <p:cNvSpPr txBox="1"/>
            <p:nvPr/>
          </p:nvSpPr>
          <p:spPr>
            <a:xfrm>
              <a:off x="6284569" y="29805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843" name="Google Shape;1843;p40"/>
          <p:cNvGrpSpPr/>
          <p:nvPr/>
        </p:nvGrpSpPr>
        <p:grpSpPr>
          <a:xfrm>
            <a:off x="6443224" y="1779817"/>
            <a:ext cx="1828777" cy="925627"/>
            <a:chOff x="6284569" y="1696923"/>
            <a:chExt cx="2146200" cy="925627"/>
          </a:xfrm>
        </p:grpSpPr>
        <p:sp>
          <p:nvSpPr>
            <p:cNvPr id="1844" name="Google Shape;1844;p40"/>
            <p:cNvSpPr/>
            <p:nvPr/>
          </p:nvSpPr>
          <p:spPr>
            <a:xfrm>
              <a:off x="6284569" y="1696923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845" name="Google Shape;1845;p40"/>
            <p:cNvSpPr txBox="1"/>
            <p:nvPr/>
          </p:nvSpPr>
          <p:spPr>
            <a:xfrm>
              <a:off x="6284569" y="20600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846" name="Google Shape;1846;p40"/>
          <p:cNvGrpSpPr/>
          <p:nvPr/>
        </p:nvGrpSpPr>
        <p:grpSpPr>
          <a:xfrm>
            <a:off x="1062299" y="1368247"/>
            <a:ext cx="406014" cy="338150"/>
            <a:chOff x="1026975" y="1090575"/>
            <a:chExt cx="4572225" cy="3820900"/>
          </a:xfrm>
        </p:grpSpPr>
        <p:sp>
          <p:nvSpPr>
            <p:cNvPr id="1847" name="Google Shape;1847;p40"/>
            <p:cNvSpPr/>
            <p:nvPr/>
          </p:nvSpPr>
          <p:spPr>
            <a:xfrm>
              <a:off x="1026975" y="1552700"/>
              <a:ext cx="4572225" cy="3358775"/>
            </a:xfrm>
            <a:custGeom>
              <a:rect b="b" l="l" r="r" t="t"/>
              <a:pathLst>
                <a:path extrusionOk="0" h="134351" w="182889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3447375" y="1090575"/>
              <a:ext cx="1615775" cy="2946700"/>
            </a:xfrm>
            <a:custGeom>
              <a:rect b="b" l="l" r="r" t="t"/>
              <a:pathLst>
                <a:path extrusionOk="0" h="117868" w="64631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4114975" y="1894125"/>
              <a:ext cx="277300" cy="267500"/>
            </a:xfrm>
            <a:custGeom>
              <a:rect b="b" l="l" r="r" t="t"/>
              <a:pathLst>
                <a:path extrusionOk="0" h="10700" w="11092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1563025" y="1090575"/>
              <a:ext cx="1615800" cy="2946700"/>
            </a:xfrm>
            <a:custGeom>
              <a:rect b="b" l="l" r="r" t="t"/>
              <a:pathLst>
                <a:path extrusionOk="0" h="117868" w="64632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1" name="Google Shape;1851;p40"/>
          <p:cNvGrpSpPr/>
          <p:nvPr/>
        </p:nvGrpSpPr>
        <p:grpSpPr>
          <a:xfrm>
            <a:off x="1062046" y="3013331"/>
            <a:ext cx="338343" cy="338341"/>
            <a:chOff x="-62884425" y="4111775"/>
            <a:chExt cx="317425" cy="316650"/>
          </a:xfrm>
        </p:grpSpPr>
        <p:sp>
          <p:nvSpPr>
            <p:cNvPr id="1852" name="Google Shape;1852;p40"/>
            <p:cNvSpPr/>
            <p:nvPr/>
          </p:nvSpPr>
          <p:spPr>
            <a:xfrm>
              <a:off x="-62884425" y="4325225"/>
              <a:ext cx="317425" cy="103200"/>
            </a:xfrm>
            <a:custGeom>
              <a:rect b="b" l="l" r="r" t="t"/>
              <a:pathLst>
                <a:path extrusionOk="0" h="4128" w="12697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-62884425" y="4111775"/>
              <a:ext cx="317425" cy="193000"/>
            </a:xfrm>
            <a:custGeom>
              <a:rect b="b" l="l" r="r" t="t"/>
              <a:pathLst>
                <a:path extrusionOk="0" h="7720" w="12697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4" name="Google Shape;1854;p40"/>
          <p:cNvGrpSpPr/>
          <p:nvPr/>
        </p:nvGrpSpPr>
        <p:grpSpPr>
          <a:xfrm>
            <a:off x="6686557" y="3013141"/>
            <a:ext cx="338322" cy="338323"/>
            <a:chOff x="4628325" y="3599825"/>
            <a:chExt cx="295400" cy="295375"/>
          </a:xfrm>
        </p:grpSpPr>
        <p:sp>
          <p:nvSpPr>
            <p:cNvPr id="1855" name="Google Shape;1855;p40"/>
            <p:cNvSpPr/>
            <p:nvPr/>
          </p:nvSpPr>
          <p:spPr>
            <a:xfrm>
              <a:off x="4679525" y="3686450"/>
              <a:ext cx="17350" cy="86675"/>
            </a:xfrm>
            <a:custGeom>
              <a:rect b="b" l="l" r="r" t="t"/>
              <a:pathLst>
                <a:path extrusionOk="0" h="3467" w="694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4854375" y="3686450"/>
              <a:ext cx="18150" cy="86675"/>
            </a:xfrm>
            <a:custGeom>
              <a:rect b="b" l="l" r="r" t="t"/>
              <a:pathLst>
                <a:path extrusionOk="0" h="3467" w="726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4679525" y="3790425"/>
              <a:ext cx="17350" cy="104000"/>
            </a:xfrm>
            <a:custGeom>
              <a:rect b="b" l="l" r="r" t="t"/>
              <a:pathLst>
                <a:path extrusionOk="0" h="4160" w="694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4854375" y="3790425"/>
              <a:ext cx="18150" cy="104000"/>
            </a:xfrm>
            <a:custGeom>
              <a:rect b="b" l="l" r="r" t="t"/>
              <a:pathLst>
                <a:path extrusionOk="0" h="4160" w="726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4628325" y="3686450"/>
              <a:ext cx="34675" cy="86675"/>
            </a:xfrm>
            <a:custGeom>
              <a:rect b="b" l="l" r="r" t="t"/>
              <a:pathLst>
                <a:path extrusionOk="0" h="3467" w="138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4714975" y="3686450"/>
              <a:ext cx="122100" cy="86675"/>
            </a:xfrm>
            <a:custGeom>
              <a:rect b="b" l="l" r="r" t="t"/>
              <a:pathLst>
                <a:path extrusionOk="0" h="3467" w="4884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4889025" y="3777825"/>
              <a:ext cx="34700" cy="117375"/>
            </a:xfrm>
            <a:custGeom>
              <a:rect b="b" l="l" r="r" t="t"/>
              <a:pathLst>
                <a:path extrusionOk="0" h="4695" w="1388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4628325" y="3777825"/>
              <a:ext cx="34675" cy="116600"/>
            </a:xfrm>
            <a:custGeom>
              <a:rect b="b" l="l" r="r" t="t"/>
              <a:pathLst>
                <a:path extrusionOk="0" h="4664" w="1387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4766950" y="379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4889025" y="3686450"/>
              <a:ext cx="34700" cy="86675"/>
            </a:xfrm>
            <a:custGeom>
              <a:rect b="b" l="l" r="r" t="t"/>
              <a:pathLst>
                <a:path extrusionOk="0" h="3467" w="1388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4714975" y="3790425"/>
              <a:ext cx="122100" cy="104000"/>
            </a:xfrm>
            <a:custGeom>
              <a:rect b="b" l="l" r="r" t="t"/>
              <a:pathLst>
                <a:path extrusionOk="0" h="4160" w="4884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4714175" y="3599825"/>
              <a:ext cx="122100" cy="69325"/>
            </a:xfrm>
            <a:custGeom>
              <a:rect b="b" l="l" r="r" t="t"/>
              <a:pathLst>
                <a:path extrusionOk="0" h="277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7" name="Google Shape;1867;p40"/>
          <p:cNvGrpSpPr/>
          <p:nvPr/>
        </p:nvGrpSpPr>
        <p:grpSpPr>
          <a:xfrm>
            <a:off x="6633976" y="1286108"/>
            <a:ext cx="315783" cy="338323"/>
            <a:chOff x="5736525" y="3963700"/>
            <a:chExt cx="259925" cy="295375"/>
          </a:xfrm>
        </p:grpSpPr>
        <p:sp>
          <p:nvSpPr>
            <p:cNvPr id="1868" name="Google Shape;1868;p40"/>
            <p:cNvSpPr/>
            <p:nvPr/>
          </p:nvSpPr>
          <p:spPr>
            <a:xfrm>
              <a:off x="5736525" y="4153525"/>
              <a:ext cx="121300" cy="105550"/>
            </a:xfrm>
            <a:custGeom>
              <a:rect b="b" l="l" r="r" t="t"/>
              <a:pathLst>
                <a:path extrusionOk="0" h="4222" w="4852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5833400" y="4168475"/>
              <a:ext cx="66975" cy="33900"/>
            </a:xfrm>
            <a:custGeom>
              <a:rect b="b" l="l" r="r" t="t"/>
              <a:pathLst>
                <a:path extrusionOk="0" h="1356" w="2679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5875925" y="4153525"/>
              <a:ext cx="120525" cy="105550"/>
            </a:xfrm>
            <a:custGeom>
              <a:rect b="b" l="l" r="r" t="t"/>
              <a:pathLst>
                <a:path extrusionOk="0" h="4222" w="4821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5754625" y="3963700"/>
              <a:ext cx="224500" cy="154400"/>
            </a:xfrm>
            <a:custGeom>
              <a:rect b="b" l="l" r="r" t="t"/>
              <a:pathLst>
                <a:path extrusionOk="0" h="6176" w="898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5806625" y="3998350"/>
              <a:ext cx="69325" cy="52025"/>
            </a:xfrm>
            <a:custGeom>
              <a:rect b="b" l="l" r="r" t="t"/>
              <a:pathLst>
                <a:path extrusionOk="0" h="2081" w="2773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5893250" y="3999150"/>
              <a:ext cx="34675" cy="51225"/>
            </a:xfrm>
            <a:custGeom>
              <a:rect b="b" l="l" r="r" t="t"/>
              <a:pathLst>
                <a:path extrusionOk="0" h="2049" w="1387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5806625" y="4049550"/>
              <a:ext cx="121300" cy="104000"/>
            </a:xfrm>
            <a:custGeom>
              <a:rect b="b" l="l" r="r" t="t"/>
              <a:pathLst>
                <a:path extrusionOk="0" h="4160" w="4852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5" name="Google Shape;1875;p40"/>
          <p:cNvGrpSpPr/>
          <p:nvPr/>
        </p:nvGrpSpPr>
        <p:grpSpPr>
          <a:xfrm>
            <a:off x="5338225" y="2289471"/>
            <a:ext cx="259763" cy="259763"/>
            <a:chOff x="3137122" y="1966887"/>
            <a:chExt cx="331500" cy="331500"/>
          </a:xfrm>
        </p:grpSpPr>
        <p:sp>
          <p:nvSpPr>
            <p:cNvPr id="1876" name="Google Shape;1876;p40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8" name="Google Shape;1878;p40"/>
          <p:cNvGrpSpPr/>
          <p:nvPr/>
        </p:nvGrpSpPr>
        <p:grpSpPr>
          <a:xfrm>
            <a:off x="4694275" y="3013146"/>
            <a:ext cx="259763" cy="259763"/>
            <a:chOff x="3137122" y="1966887"/>
            <a:chExt cx="331500" cy="331500"/>
          </a:xfrm>
        </p:grpSpPr>
        <p:sp>
          <p:nvSpPr>
            <p:cNvPr id="1879" name="Google Shape;1879;p40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1" name="Google Shape;1881;p40"/>
          <p:cNvGrpSpPr/>
          <p:nvPr/>
        </p:nvGrpSpPr>
        <p:grpSpPr>
          <a:xfrm>
            <a:off x="4209775" y="1915371"/>
            <a:ext cx="259763" cy="259763"/>
            <a:chOff x="3137122" y="1966887"/>
            <a:chExt cx="331500" cy="331500"/>
          </a:xfrm>
        </p:grpSpPr>
        <p:sp>
          <p:nvSpPr>
            <p:cNvPr id="1882" name="Google Shape;1882;p40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0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4" name="Google Shape;1884;p40"/>
          <p:cNvGrpSpPr/>
          <p:nvPr/>
        </p:nvGrpSpPr>
        <p:grpSpPr>
          <a:xfrm>
            <a:off x="3725275" y="3272896"/>
            <a:ext cx="259763" cy="259763"/>
            <a:chOff x="3137122" y="1966887"/>
            <a:chExt cx="331500" cy="331500"/>
          </a:xfrm>
        </p:grpSpPr>
        <p:sp>
          <p:nvSpPr>
            <p:cNvPr id="1885" name="Google Shape;1885;p40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0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87" name="Google Shape;1887;p40"/>
          <p:cNvCxnSpPr>
            <a:stCxn id="1835" idx="3"/>
            <a:endCxn id="1882" idx="4"/>
          </p:cNvCxnSpPr>
          <p:nvPr/>
        </p:nvCxnSpPr>
        <p:spPr>
          <a:xfrm>
            <a:off x="2700792" y="1979767"/>
            <a:ext cx="1638900" cy="195300"/>
          </a:xfrm>
          <a:prstGeom prst="bentConnector4">
            <a:avLst>
              <a:gd fmla="val 46036" name="adj1"/>
              <a:gd fmla="val 221962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8" name="Google Shape;1888;p40"/>
          <p:cNvCxnSpPr>
            <a:stCxn id="1841" idx="3"/>
            <a:endCxn id="1886" idx="0"/>
          </p:cNvCxnSpPr>
          <p:nvPr/>
        </p:nvCxnSpPr>
        <p:spPr>
          <a:xfrm flipH="1" rot="10800000">
            <a:off x="2700776" y="3328998"/>
            <a:ext cx="1154700" cy="372600"/>
          </a:xfrm>
          <a:prstGeom prst="bentConnector4">
            <a:avLst>
              <a:gd fmla="val 46729" name="adj1"/>
              <a:gd fmla="val 16391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9" name="Google Shape;1889;p40"/>
          <p:cNvCxnSpPr>
            <a:stCxn id="1838" idx="1"/>
            <a:endCxn id="1879" idx="4"/>
          </p:cNvCxnSpPr>
          <p:nvPr/>
        </p:nvCxnSpPr>
        <p:spPr>
          <a:xfrm rot="10800000">
            <a:off x="4824124" y="3272898"/>
            <a:ext cx="1619100" cy="428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0" name="Google Shape;1890;p40"/>
          <p:cNvCxnSpPr>
            <a:stCxn id="1844" idx="1"/>
            <a:endCxn id="1876" idx="0"/>
          </p:cNvCxnSpPr>
          <p:nvPr/>
        </p:nvCxnSpPr>
        <p:spPr>
          <a:xfrm flipH="1">
            <a:off x="5468224" y="1979767"/>
            <a:ext cx="975000" cy="309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41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896" name="Google Shape;1896;p41"/>
          <p:cNvGrpSpPr/>
          <p:nvPr/>
        </p:nvGrpSpPr>
        <p:grpSpPr>
          <a:xfrm>
            <a:off x="1553743" y="1401218"/>
            <a:ext cx="3068281" cy="2061514"/>
            <a:chOff x="626675" y="1846865"/>
            <a:chExt cx="3947865" cy="2568865"/>
          </a:xfrm>
        </p:grpSpPr>
        <p:sp>
          <p:nvSpPr>
            <p:cNvPr id="1897" name="Google Shape;1897;p41"/>
            <p:cNvSpPr/>
            <p:nvPr/>
          </p:nvSpPr>
          <p:spPr>
            <a:xfrm>
              <a:off x="626675" y="2067523"/>
              <a:ext cx="1451128" cy="2348207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1821722" y="1846865"/>
              <a:ext cx="569303" cy="648528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2249615" y="1991874"/>
              <a:ext cx="2275223" cy="196152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3878816" y="3483822"/>
              <a:ext cx="191969" cy="106082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3741642" y="3473170"/>
              <a:ext cx="312760" cy="225529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4034571" y="3702258"/>
              <a:ext cx="539969" cy="454068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41"/>
          <p:cNvGrpSpPr/>
          <p:nvPr/>
        </p:nvGrpSpPr>
        <p:grpSpPr>
          <a:xfrm>
            <a:off x="3481265" y="3590592"/>
            <a:ext cx="1828777" cy="898658"/>
            <a:chOff x="3498900" y="1588642"/>
            <a:chExt cx="2146200" cy="898658"/>
          </a:xfrm>
        </p:grpSpPr>
        <p:sp>
          <p:nvSpPr>
            <p:cNvPr id="1904" name="Google Shape;1904;p41"/>
            <p:cNvSpPr/>
            <p:nvPr/>
          </p:nvSpPr>
          <p:spPr>
            <a:xfrm>
              <a:off x="3498900" y="1588642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05" name="Google Shape;1905;p41"/>
            <p:cNvSpPr txBox="1"/>
            <p:nvPr/>
          </p:nvSpPr>
          <p:spPr>
            <a:xfrm>
              <a:off x="3498900" y="1933500"/>
              <a:ext cx="21462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906" name="Google Shape;1906;p41"/>
          <p:cNvGrpSpPr/>
          <p:nvPr/>
        </p:nvGrpSpPr>
        <p:grpSpPr>
          <a:xfrm>
            <a:off x="1115624" y="3577848"/>
            <a:ext cx="1828777" cy="924152"/>
            <a:chOff x="6284569" y="2618898"/>
            <a:chExt cx="2146200" cy="924152"/>
          </a:xfrm>
        </p:grpSpPr>
        <p:sp>
          <p:nvSpPr>
            <p:cNvPr id="1907" name="Google Shape;1907;p41"/>
            <p:cNvSpPr/>
            <p:nvPr/>
          </p:nvSpPr>
          <p:spPr>
            <a:xfrm>
              <a:off x="6284569" y="2618898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08" name="Google Shape;1908;p41"/>
            <p:cNvSpPr txBox="1"/>
            <p:nvPr/>
          </p:nvSpPr>
          <p:spPr>
            <a:xfrm>
              <a:off x="6284569" y="2980550"/>
              <a:ext cx="2146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909" name="Google Shape;1909;p41"/>
          <p:cNvSpPr/>
          <p:nvPr/>
        </p:nvSpPr>
        <p:spPr>
          <a:xfrm>
            <a:off x="5537588" y="3238150"/>
            <a:ext cx="2844300" cy="11115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0" name="Google Shape;1910;p41"/>
          <p:cNvGrpSpPr/>
          <p:nvPr/>
        </p:nvGrpSpPr>
        <p:grpSpPr>
          <a:xfrm>
            <a:off x="5537250" y="3314350"/>
            <a:ext cx="2844300" cy="945225"/>
            <a:chOff x="5537250" y="3390550"/>
            <a:chExt cx="2844300" cy="945225"/>
          </a:xfrm>
        </p:grpSpPr>
        <p:sp>
          <p:nvSpPr>
            <p:cNvPr id="1911" name="Google Shape;1911;p41"/>
            <p:cNvSpPr txBox="1"/>
            <p:nvPr/>
          </p:nvSpPr>
          <p:spPr>
            <a:xfrm>
              <a:off x="5537250" y="3390550"/>
              <a:ext cx="2844300" cy="4938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15,000,000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12" name="Google Shape;1912;p41"/>
            <p:cNvSpPr txBox="1"/>
            <p:nvPr/>
          </p:nvSpPr>
          <p:spPr>
            <a:xfrm>
              <a:off x="5537250" y="3879175"/>
              <a:ext cx="28443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is composed mostly of hydrogen and helium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913" name="Google Shape;1913;p41"/>
          <p:cNvSpPr/>
          <p:nvPr/>
        </p:nvSpPr>
        <p:spPr>
          <a:xfrm>
            <a:off x="5537588" y="1647750"/>
            <a:ext cx="2844300" cy="11115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4" name="Google Shape;1914;p41"/>
          <p:cNvGrpSpPr/>
          <p:nvPr/>
        </p:nvGrpSpPr>
        <p:grpSpPr>
          <a:xfrm>
            <a:off x="5537250" y="1723950"/>
            <a:ext cx="2844300" cy="945225"/>
            <a:chOff x="5537250" y="1876350"/>
            <a:chExt cx="2844300" cy="945225"/>
          </a:xfrm>
        </p:grpSpPr>
        <p:sp>
          <p:nvSpPr>
            <p:cNvPr id="1915" name="Google Shape;1915;p41"/>
            <p:cNvSpPr txBox="1"/>
            <p:nvPr/>
          </p:nvSpPr>
          <p:spPr>
            <a:xfrm>
              <a:off x="5537250" y="1876350"/>
              <a:ext cx="2844300" cy="4938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5,000,000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16" name="Google Shape;1916;p41"/>
            <p:cNvSpPr txBox="1"/>
            <p:nvPr/>
          </p:nvSpPr>
          <p:spPr>
            <a:xfrm>
              <a:off x="5537250" y="2364975"/>
              <a:ext cx="28443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the smallest planet in the Solar System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917" name="Google Shape;1917;p41"/>
          <p:cNvGrpSpPr/>
          <p:nvPr/>
        </p:nvGrpSpPr>
        <p:grpSpPr>
          <a:xfrm>
            <a:off x="713224" y="3626502"/>
            <a:ext cx="334848" cy="334806"/>
            <a:chOff x="1181536" y="2735942"/>
            <a:chExt cx="417360" cy="417360"/>
          </a:xfrm>
        </p:grpSpPr>
        <p:sp>
          <p:nvSpPr>
            <p:cNvPr id="1918" name="Google Shape;1918;p41"/>
            <p:cNvSpPr/>
            <p:nvPr/>
          </p:nvSpPr>
          <p:spPr>
            <a:xfrm>
              <a:off x="1181536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1525619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1181536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1525619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1"/>
            <p:cNvSpPr/>
            <p:nvPr/>
          </p:nvSpPr>
          <p:spPr>
            <a:xfrm>
              <a:off x="1279493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1"/>
            <p:cNvSpPr/>
            <p:nvPr/>
          </p:nvSpPr>
          <p:spPr>
            <a:xfrm>
              <a:off x="1443005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1"/>
            <p:cNvSpPr/>
            <p:nvPr/>
          </p:nvSpPr>
          <p:spPr>
            <a:xfrm>
              <a:off x="1361249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1"/>
            <p:cNvSpPr/>
            <p:nvPr/>
          </p:nvSpPr>
          <p:spPr>
            <a:xfrm>
              <a:off x="1206213" y="2833863"/>
              <a:ext cx="24748" cy="57971"/>
            </a:xfrm>
            <a:custGeom>
              <a:rect b="b" l="l" r="r" t="t"/>
              <a:pathLst>
                <a:path extrusionOk="0" h="1621" w="692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1"/>
            <p:cNvSpPr/>
            <p:nvPr/>
          </p:nvSpPr>
          <p:spPr>
            <a:xfrm>
              <a:off x="1206213" y="2997410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1"/>
            <p:cNvSpPr/>
            <p:nvPr/>
          </p:nvSpPr>
          <p:spPr>
            <a:xfrm>
              <a:off x="1206213" y="2915654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1"/>
            <p:cNvSpPr/>
            <p:nvPr/>
          </p:nvSpPr>
          <p:spPr>
            <a:xfrm>
              <a:off x="1549473" y="2833863"/>
              <a:ext cx="24712" cy="57971"/>
            </a:xfrm>
            <a:custGeom>
              <a:rect b="b" l="l" r="r" t="t"/>
              <a:pathLst>
                <a:path extrusionOk="0" h="1621" w="691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1"/>
            <p:cNvSpPr/>
            <p:nvPr/>
          </p:nvSpPr>
          <p:spPr>
            <a:xfrm>
              <a:off x="1549473" y="2997410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1549473" y="2915654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1279493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1443005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1"/>
            <p:cNvSpPr/>
            <p:nvPr/>
          </p:nvSpPr>
          <p:spPr>
            <a:xfrm>
              <a:off x="1361249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1"/>
            <p:cNvSpPr/>
            <p:nvPr/>
          </p:nvSpPr>
          <p:spPr>
            <a:xfrm>
              <a:off x="1360390" y="2996552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1"/>
            <p:cNvSpPr/>
            <p:nvPr/>
          </p:nvSpPr>
          <p:spPr>
            <a:xfrm>
              <a:off x="1425981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1"/>
            <p:cNvSpPr/>
            <p:nvPr/>
          </p:nvSpPr>
          <p:spPr>
            <a:xfrm>
              <a:off x="1268406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1268406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1"/>
            <p:cNvSpPr/>
            <p:nvPr/>
          </p:nvSpPr>
          <p:spPr>
            <a:xfrm>
              <a:off x="1360390" y="2812369"/>
              <a:ext cx="59652" cy="80323"/>
            </a:xfrm>
            <a:custGeom>
              <a:rect b="b" l="l" r="r" t="t"/>
              <a:pathLst>
                <a:path extrusionOk="0" h="2246" w="1668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1"/>
            <p:cNvSpPr/>
            <p:nvPr/>
          </p:nvSpPr>
          <p:spPr>
            <a:xfrm>
              <a:off x="1425981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1"/>
            <p:cNvSpPr/>
            <p:nvPr/>
          </p:nvSpPr>
          <p:spPr>
            <a:xfrm>
              <a:off x="1256497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>
              <a:off x="1447260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1"/>
            <p:cNvSpPr/>
            <p:nvPr/>
          </p:nvSpPr>
          <p:spPr>
            <a:xfrm>
              <a:off x="1356993" y="2916477"/>
              <a:ext cx="66447" cy="56254"/>
            </a:xfrm>
            <a:custGeom>
              <a:rect b="b" l="l" r="r" t="t"/>
              <a:pathLst>
                <a:path extrusionOk="0" h="1573" w="1858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Google Shape;1943;p41"/>
          <p:cNvGrpSpPr/>
          <p:nvPr/>
        </p:nvGrpSpPr>
        <p:grpSpPr>
          <a:xfrm>
            <a:off x="3066746" y="3624750"/>
            <a:ext cx="338334" cy="338311"/>
            <a:chOff x="4003189" y="2735942"/>
            <a:chExt cx="418213" cy="416639"/>
          </a:xfrm>
        </p:grpSpPr>
        <p:sp>
          <p:nvSpPr>
            <p:cNvPr id="1944" name="Google Shape;1944;p41"/>
            <p:cNvSpPr/>
            <p:nvPr/>
          </p:nvSpPr>
          <p:spPr>
            <a:xfrm>
              <a:off x="4003189" y="2735942"/>
              <a:ext cx="232564" cy="231669"/>
            </a:xfrm>
            <a:custGeom>
              <a:rect b="b" l="l" r="r" t="t"/>
              <a:pathLst>
                <a:path extrusionOk="0" h="6478" w="6503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4188874" y="2924023"/>
              <a:ext cx="232528" cy="228558"/>
            </a:xfrm>
            <a:custGeom>
              <a:rect b="b" l="l" r="r" t="t"/>
              <a:pathLst>
                <a:path extrusionOk="0" h="6391" w="6502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4258721" y="2773064"/>
              <a:ext cx="105642" cy="119626"/>
            </a:xfrm>
            <a:custGeom>
              <a:rect b="b" l="l" r="r" t="t"/>
              <a:pathLst>
                <a:path extrusionOk="0" h="3345" w="2954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1"/>
            <p:cNvSpPr/>
            <p:nvPr/>
          </p:nvSpPr>
          <p:spPr>
            <a:xfrm>
              <a:off x="4061949" y="2989757"/>
              <a:ext cx="105642" cy="119947"/>
            </a:xfrm>
            <a:custGeom>
              <a:rect b="b" l="l" r="r" t="t"/>
              <a:pathLst>
                <a:path extrusionOk="0" h="3354" w="2954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8" name="Google Shape;1948;p41"/>
          <p:cNvGrpSpPr/>
          <p:nvPr/>
        </p:nvGrpSpPr>
        <p:grpSpPr>
          <a:xfrm>
            <a:off x="3725275" y="1979296"/>
            <a:ext cx="259763" cy="259763"/>
            <a:chOff x="3137122" y="1966887"/>
            <a:chExt cx="331500" cy="331500"/>
          </a:xfrm>
        </p:grpSpPr>
        <p:sp>
          <p:nvSpPr>
            <p:cNvPr id="1949" name="Google Shape;1949;p41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1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41"/>
          <p:cNvGrpSpPr/>
          <p:nvPr/>
        </p:nvGrpSpPr>
        <p:grpSpPr>
          <a:xfrm>
            <a:off x="1824100" y="1979296"/>
            <a:ext cx="259763" cy="259763"/>
            <a:chOff x="3137122" y="1966887"/>
            <a:chExt cx="331500" cy="331500"/>
          </a:xfrm>
        </p:grpSpPr>
        <p:sp>
          <p:nvSpPr>
            <p:cNvPr id="1952" name="Google Shape;1952;p41"/>
            <p:cNvSpPr/>
            <p:nvPr/>
          </p:nvSpPr>
          <p:spPr>
            <a:xfrm>
              <a:off x="3137122" y="1966887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3206873" y="2038448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54" name="Google Shape;1954;p41"/>
          <p:cNvCxnSpPr>
            <a:stCxn id="1907" idx="0"/>
            <a:endCxn id="1952" idx="2"/>
          </p:cNvCxnSpPr>
          <p:nvPr/>
        </p:nvCxnSpPr>
        <p:spPr>
          <a:xfrm flipH="1" rot="5400000">
            <a:off x="1192713" y="2740548"/>
            <a:ext cx="1468800" cy="205800"/>
          </a:xfrm>
          <a:prstGeom prst="bentConnector4">
            <a:avLst>
              <a:gd fmla="val 45574" name="adj1"/>
              <a:gd fmla="val 215761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5" name="Google Shape;1955;p41"/>
          <p:cNvCxnSpPr>
            <a:stCxn id="1904" idx="0"/>
            <a:endCxn id="1949" idx="6"/>
          </p:cNvCxnSpPr>
          <p:nvPr/>
        </p:nvCxnSpPr>
        <p:spPr>
          <a:xfrm flipH="1" rot="5400000">
            <a:off x="3449604" y="2644542"/>
            <a:ext cx="1481400" cy="410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2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961" name="Google Shape;1961;p42"/>
          <p:cNvGrpSpPr/>
          <p:nvPr/>
        </p:nvGrpSpPr>
        <p:grpSpPr>
          <a:xfrm>
            <a:off x="1736528" y="1448384"/>
            <a:ext cx="516944" cy="274523"/>
            <a:chOff x="2749275" y="2099575"/>
            <a:chExt cx="820025" cy="435475"/>
          </a:xfrm>
        </p:grpSpPr>
        <p:sp>
          <p:nvSpPr>
            <p:cNvPr id="1962" name="Google Shape;1962;p42"/>
            <p:cNvSpPr/>
            <p:nvPr/>
          </p:nvSpPr>
          <p:spPr>
            <a:xfrm>
              <a:off x="3163375" y="2317300"/>
              <a:ext cx="389050" cy="25"/>
            </a:xfrm>
            <a:custGeom>
              <a:rect b="b" l="l" r="r" t="t"/>
              <a:pathLst>
                <a:path extrusionOk="0" fill="none" h="1" w="15562">
                  <a:moveTo>
                    <a:pt x="15562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sq" cmpd="sng" w="28575">
              <a:solidFill>
                <a:schemeClr val="lt1"/>
              </a:solidFill>
              <a:prstDash val="solid"/>
              <a:miter lim="4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3299975" y="2175125"/>
              <a:ext cx="25" cy="284375"/>
            </a:xfrm>
            <a:custGeom>
              <a:rect b="b" l="l" r="r" t="t"/>
              <a:pathLst>
                <a:path extrusionOk="0" fill="none" h="11375" w="1">
                  <a:moveTo>
                    <a:pt x="0" y="1"/>
                  </a:moveTo>
                  <a:lnTo>
                    <a:pt x="0" y="11374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miter lim="4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3438275" y="2186300"/>
              <a:ext cx="131025" cy="261925"/>
            </a:xfrm>
            <a:custGeom>
              <a:rect b="b" l="l" r="r" t="t"/>
              <a:pathLst>
                <a:path extrusionOk="0" fill="none" h="10477" w="5241">
                  <a:moveTo>
                    <a:pt x="0" y="10476"/>
                  </a:moveTo>
                  <a:lnTo>
                    <a:pt x="5240" y="5241"/>
                  </a:ln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2749275" y="2099575"/>
              <a:ext cx="435450" cy="435475"/>
            </a:xfrm>
            <a:custGeom>
              <a:rect b="b" l="l" r="r" t="t"/>
              <a:pathLst>
                <a:path extrusionOk="0" fill="none" h="17419" w="17418">
                  <a:moveTo>
                    <a:pt x="14319" y="14319"/>
                  </a:moveTo>
                  <a:cubicBezTo>
                    <a:pt x="17418" y="11224"/>
                    <a:pt x="17418" y="6195"/>
                    <a:pt x="14319" y="3100"/>
                  </a:cubicBezTo>
                  <a:cubicBezTo>
                    <a:pt x="11223" y="1"/>
                    <a:pt x="6195" y="1"/>
                    <a:pt x="3100" y="3100"/>
                  </a:cubicBezTo>
                  <a:cubicBezTo>
                    <a:pt x="0" y="6195"/>
                    <a:pt x="0" y="11224"/>
                    <a:pt x="3100" y="14319"/>
                  </a:cubicBezTo>
                  <a:cubicBezTo>
                    <a:pt x="6195" y="17418"/>
                    <a:pt x="11223" y="17418"/>
                    <a:pt x="14319" y="14319"/>
                  </a:cubicBezTo>
                  <a:close/>
                </a:path>
              </a:pathLst>
            </a:custGeom>
            <a:solidFill>
              <a:schemeClr val="lt1"/>
            </a:solidFill>
            <a:ln cap="sq" cmpd="sng" w="28575">
              <a:solidFill>
                <a:schemeClr val="lt1"/>
              </a:solidFill>
              <a:prstDash val="solid"/>
              <a:miter lim="4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42"/>
          <p:cNvGrpSpPr/>
          <p:nvPr/>
        </p:nvGrpSpPr>
        <p:grpSpPr>
          <a:xfrm>
            <a:off x="4442922" y="1361042"/>
            <a:ext cx="257109" cy="449207"/>
            <a:chOff x="1426400" y="1814750"/>
            <a:chExt cx="407850" cy="712575"/>
          </a:xfrm>
        </p:grpSpPr>
        <p:sp>
          <p:nvSpPr>
            <p:cNvPr id="1967" name="Google Shape;1967;p42"/>
            <p:cNvSpPr/>
            <p:nvPr/>
          </p:nvSpPr>
          <p:spPr>
            <a:xfrm>
              <a:off x="1426400" y="1814750"/>
              <a:ext cx="407850" cy="407925"/>
            </a:xfrm>
            <a:custGeom>
              <a:rect b="b" l="l" r="r" t="t"/>
              <a:pathLst>
                <a:path extrusionOk="0" fill="none" h="16317" w="16314">
                  <a:moveTo>
                    <a:pt x="16313" y="8193"/>
                  </a:moveTo>
                  <a:cubicBezTo>
                    <a:pt x="16313" y="12682"/>
                    <a:pt x="12678" y="16317"/>
                    <a:pt x="8190" y="16317"/>
                  </a:cubicBezTo>
                  <a:cubicBezTo>
                    <a:pt x="3701" y="16317"/>
                    <a:pt x="1" y="12682"/>
                    <a:pt x="1" y="8193"/>
                  </a:cubicBezTo>
                  <a:cubicBezTo>
                    <a:pt x="1" y="3705"/>
                    <a:pt x="3705" y="0"/>
                    <a:pt x="8190" y="0"/>
                  </a:cubicBezTo>
                  <a:cubicBezTo>
                    <a:pt x="12674" y="0"/>
                    <a:pt x="16313" y="3705"/>
                    <a:pt x="16313" y="8193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1631125" y="2222650"/>
              <a:ext cx="25" cy="304675"/>
            </a:xfrm>
            <a:custGeom>
              <a:rect b="b" l="l" r="r" t="t"/>
              <a:pathLst>
                <a:path extrusionOk="0" fill="none" h="12187" w="1">
                  <a:moveTo>
                    <a:pt x="1" y="1"/>
                  </a:moveTo>
                  <a:lnTo>
                    <a:pt x="1" y="1218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1529575" y="2425750"/>
              <a:ext cx="203125" cy="25"/>
            </a:xfrm>
            <a:custGeom>
              <a:rect b="b" l="l" r="r" t="t"/>
              <a:pathLst>
                <a:path extrusionOk="0" fill="none" h="1" w="8125">
                  <a:moveTo>
                    <a:pt x="1" y="1"/>
                  </a:moveTo>
                  <a:lnTo>
                    <a:pt x="8125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0" name="Google Shape;1970;p42"/>
          <p:cNvGrpSpPr/>
          <p:nvPr/>
        </p:nvGrpSpPr>
        <p:grpSpPr>
          <a:xfrm>
            <a:off x="6965166" y="1401782"/>
            <a:ext cx="367665" cy="367728"/>
            <a:chOff x="1910075" y="2021700"/>
            <a:chExt cx="583225" cy="583325"/>
          </a:xfrm>
        </p:grpSpPr>
        <p:sp>
          <p:nvSpPr>
            <p:cNvPr id="1971" name="Google Shape;1971;p42"/>
            <p:cNvSpPr/>
            <p:nvPr/>
          </p:nvSpPr>
          <p:spPr>
            <a:xfrm>
              <a:off x="1910075" y="2157875"/>
              <a:ext cx="448375" cy="447150"/>
            </a:xfrm>
            <a:custGeom>
              <a:rect b="b" l="l" r="r" t="t"/>
              <a:pathLst>
                <a:path extrusionOk="0" fill="none" h="17886" w="17935">
                  <a:moveTo>
                    <a:pt x="14762" y="14709"/>
                  </a:moveTo>
                  <a:cubicBezTo>
                    <a:pt x="11589" y="17885"/>
                    <a:pt x="6349" y="17885"/>
                    <a:pt x="3177" y="14709"/>
                  </a:cubicBezTo>
                  <a:cubicBezTo>
                    <a:pt x="1" y="11536"/>
                    <a:pt x="54" y="6349"/>
                    <a:pt x="3222" y="3173"/>
                  </a:cubicBezTo>
                  <a:cubicBezTo>
                    <a:pt x="6394" y="0"/>
                    <a:pt x="11537" y="0"/>
                    <a:pt x="14713" y="3173"/>
                  </a:cubicBezTo>
                  <a:cubicBezTo>
                    <a:pt x="17889" y="6341"/>
                    <a:pt x="17934" y="11536"/>
                    <a:pt x="14762" y="14709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2277975" y="2026475"/>
              <a:ext cx="210650" cy="210625"/>
            </a:xfrm>
            <a:custGeom>
              <a:rect b="b" l="l" r="r" t="t"/>
              <a:pathLst>
                <a:path extrusionOk="0" fill="none" h="8425" w="8426">
                  <a:moveTo>
                    <a:pt x="8425" y="0"/>
                  </a:moveTo>
                  <a:lnTo>
                    <a:pt x="1" y="8425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2349675" y="2021700"/>
              <a:ext cx="143625" cy="143500"/>
            </a:xfrm>
            <a:custGeom>
              <a:rect b="b" l="l" r="r" t="t"/>
              <a:pathLst>
                <a:path extrusionOk="0" fill="none" h="5740" w="5745">
                  <a:moveTo>
                    <a:pt x="1" y="0"/>
                  </a:moveTo>
                  <a:lnTo>
                    <a:pt x="5744" y="0"/>
                  </a:lnTo>
                  <a:lnTo>
                    <a:pt x="5744" y="5740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4" name="Google Shape;1974;p42"/>
          <p:cNvSpPr/>
          <p:nvPr/>
        </p:nvSpPr>
        <p:spPr>
          <a:xfrm>
            <a:off x="782700" y="1174950"/>
            <a:ext cx="2424600" cy="34335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42"/>
          <p:cNvSpPr/>
          <p:nvPr/>
        </p:nvSpPr>
        <p:spPr>
          <a:xfrm>
            <a:off x="3359701" y="1174950"/>
            <a:ext cx="2424600" cy="34335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42"/>
          <p:cNvSpPr/>
          <p:nvPr/>
        </p:nvSpPr>
        <p:spPr>
          <a:xfrm>
            <a:off x="5936700" y="1174950"/>
            <a:ext cx="2424600" cy="34335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7" name="Google Shape;1977;p42"/>
          <p:cNvGrpSpPr/>
          <p:nvPr/>
        </p:nvGrpSpPr>
        <p:grpSpPr>
          <a:xfrm>
            <a:off x="862200" y="2252250"/>
            <a:ext cx="2265600" cy="2174938"/>
            <a:chOff x="862200" y="2252250"/>
            <a:chExt cx="2265600" cy="2174938"/>
          </a:xfrm>
        </p:grpSpPr>
        <p:sp>
          <p:nvSpPr>
            <p:cNvPr id="1978" name="Google Shape;1978;p42"/>
            <p:cNvSpPr/>
            <p:nvPr/>
          </p:nvSpPr>
          <p:spPr>
            <a:xfrm>
              <a:off x="862200" y="3316944"/>
              <a:ext cx="22656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Women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79" name="Google Shape;1979;p42"/>
            <p:cNvSpPr txBox="1"/>
            <p:nvPr/>
          </p:nvSpPr>
          <p:spPr>
            <a:xfrm>
              <a:off x="862200" y="3676888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Despite being red, Mars is actually a cold place. It’s full of iron oxide dust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980" name="Google Shape;1980;p42"/>
            <p:cNvSpPr txBox="1"/>
            <p:nvPr/>
          </p:nvSpPr>
          <p:spPr>
            <a:xfrm>
              <a:off x="1389300" y="2252250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10</a:t>
              </a: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%</a:t>
              </a:r>
              <a:endParaRPr b="1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981" name="Google Shape;1981;p42"/>
          <p:cNvGrpSpPr/>
          <p:nvPr/>
        </p:nvGrpSpPr>
        <p:grpSpPr>
          <a:xfrm>
            <a:off x="6543341" y="1932947"/>
            <a:ext cx="1211313" cy="1211313"/>
            <a:chOff x="4045063" y="635665"/>
            <a:chExt cx="868200" cy="868200"/>
          </a:xfrm>
        </p:grpSpPr>
        <p:sp>
          <p:nvSpPr>
            <p:cNvPr id="1982" name="Google Shape;1982;p42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fmla="val 1193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1983" name="Google Shape;1983;p42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fmla="val 7278692" name="adj1"/>
                <a:gd fmla="val 16256715" name="adj2"/>
                <a:gd fmla="val 1271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grpSp>
        <p:nvGrpSpPr>
          <p:cNvPr id="1984" name="Google Shape;1984;p42"/>
          <p:cNvGrpSpPr/>
          <p:nvPr/>
        </p:nvGrpSpPr>
        <p:grpSpPr>
          <a:xfrm>
            <a:off x="3966344" y="1932947"/>
            <a:ext cx="1211313" cy="1211313"/>
            <a:chOff x="4045063" y="635665"/>
            <a:chExt cx="868200" cy="868200"/>
          </a:xfrm>
        </p:grpSpPr>
        <p:sp>
          <p:nvSpPr>
            <p:cNvPr id="1985" name="Google Shape;1985;p42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fmla="val 1193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1986" name="Google Shape;1986;p42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fmla="val 7243577" name="adj1"/>
                <a:gd fmla="val 16256715" name="adj2"/>
                <a:gd fmla="val 1271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grpSp>
        <p:nvGrpSpPr>
          <p:cNvPr id="1987" name="Google Shape;1987;p42"/>
          <p:cNvGrpSpPr/>
          <p:nvPr/>
        </p:nvGrpSpPr>
        <p:grpSpPr>
          <a:xfrm>
            <a:off x="1389344" y="1932947"/>
            <a:ext cx="1211313" cy="1211313"/>
            <a:chOff x="4045063" y="635665"/>
            <a:chExt cx="868200" cy="868200"/>
          </a:xfrm>
        </p:grpSpPr>
        <p:sp>
          <p:nvSpPr>
            <p:cNvPr id="1988" name="Google Shape;1988;p42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fmla="val 1193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1989" name="Google Shape;1989;p42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fmla="val 14137172" name="adj1"/>
                <a:gd fmla="val 16256715" name="adj2"/>
                <a:gd fmla="val 1271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grpSp>
        <p:nvGrpSpPr>
          <p:cNvPr id="1990" name="Google Shape;1990;p42"/>
          <p:cNvGrpSpPr/>
          <p:nvPr/>
        </p:nvGrpSpPr>
        <p:grpSpPr>
          <a:xfrm>
            <a:off x="3437624" y="2252250"/>
            <a:ext cx="2267700" cy="2174938"/>
            <a:chOff x="3437624" y="2252250"/>
            <a:chExt cx="2267700" cy="2174938"/>
          </a:xfrm>
        </p:grpSpPr>
        <p:sp>
          <p:nvSpPr>
            <p:cNvPr id="1991" name="Google Shape;1991;p42"/>
            <p:cNvSpPr/>
            <p:nvPr/>
          </p:nvSpPr>
          <p:spPr>
            <a:xfrm>
              <a:off x="3437624" y="3316944"/>
              <a:ext cx="2267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Men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92" name="Google Shape;1992;p42"/>
            <p:cNvSpPr txBox="1"/>
            <p:nvPr/>
          </p:nvSpPr>
          <p:spPr>
            <a:xfrm>
              <a:off x="3438674" y="3676888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993" name="Google Shape;1993;p42"/>
            <p:cNvSpPr txBox="1"/>
            <p:nvPr/>
          </p:nvSpPr>
          <p:spPr>
            <a:xfrm>
              <a:off x="3965774" y="2252250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4</a:t>
              </a: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0%</a:t>
              </a:r>
              <a:endParaRPr b="1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994" name="Google Shape;1994;p42"/>
          <p:cNvGrpSpPr/>
          <p:nvPr/>
        </p:nvGrpSpPr>
        <p:grpSpPr>
          <a:xfrm>
            <a:off x="6015147" y="2252250"/>
            <a:ext cx="2267700" cy="2174938"/>
            <a:chOff x="6015147" y="2252250"/>
            <a:chExt cx="2267700" cy="2174938"/>
          </a:xfrm>
        </p:grpSpPr>
        <p:sp>
          <p:nvSpPr>
            <p:cNvPr id="1995" name="Google Shape;1995;p42"/>
            <p:cNvSpPr/>
            <p:nvPr/>
          </p:nvSpPr>
          <p:spPr>
            <a:xfrm>
              <a:off x="6015147" y="3316944"/>
              <a:ext cx="2267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Other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96" name="Google Shape;1996;p42"/>
            <p:cNvSpPr txBox="1"/>
            <p:nvPr/>
          </p:nvSpPr>
          <p:spPr>
            <a:xfrm>
              <a:off x="6016197" y="3676888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 and the smallest one in the Solar System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997" name="Google Shape;1997;p42"/>
            <p:cNvSpPr txBox="1"/>
            <p:nvPr/>
          </p:nvSpPr>
          <p:spPr>
            <a:xfrm>
              <a:off x="6543297" y="2252250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40</a:t>
              </a: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%</a:t>
              </a:r>
              <a:endParaRPr b="1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43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2003" name="Google Shape;2003;p43"/>
          <p:cNvGraphicFramePr/>
          <p:nvPr/>
        </p:nvGraphicFramePr>
        <p:xfrm>
          <a:off x="808813" y="14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{4E42EC37-5E66-48C9-939C-DD8BC5B3803C}</a:tableStyleId>
              </a:tblPr>
              <a:tblGrid>
                <a:gridCol w="1137900"/>
                <a:gridCol w="254252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Time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Task</a:t>
                      </a:r>
                      <a:endParaRPr b="1" sz="18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9:00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Mercury is a small planet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11:00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Mars is a cold place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13:00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Jupiter has a beautiful name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17:00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Saturn has several rings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18:00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Neptune is very far from us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20:00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04" name="Google Shape;2004;p43"/>
          <p:cNvGrpSpPr/>
          <p:nvPr/>
        </p:nvGrpSpPr>
        <p:grpSpPr>
          <a:xfrm>
            <a:off x="4744665" y="1400481"/>
            <a:ext cx="3685920" cy="1761239"/>
            <a:chOff x="3438150" y="3054344"/>
            <a:chExt cx="2267700" cy="1761239"/>
          </a:xfrm>
        </p:grpSpPr>
        <p:sp>
          <p:nvSpPr>
            <p:cNvPr id="2005" name="Google Shape;2005;p43"/>
            <p:cNvSpPr/>
            <p:nvPr/>
          </p:nvSpPr>
          <p:spPr>
            <a:xfrm>
              <a:off x="3438150" y="3054344"/>
              <a:ext cx="2267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06" name="Google Shape;2006;p43"/>
            <p:cNvSpPr txBox="1"/>
            <p:nvPr/>
          </p:nvSpPr>
          <p:spPr>
            <a:xfrm>
              <a:off x="3439207" y="3417883"/>
              <a:ext cx="2265600" cy="13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an enormous planet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very small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is very hot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07" name="Google Shape;2007;p43"/>
          <p:cNvGrpSpPr/>
          <p:nvPr/>
        </p:nvGrpSpPr>
        <p:grpSpPr>
          <a:xfrm>
            <a:off x="6624940" y="3481381"/>
            <a:ext cx="1805700" cy="927875"/>
            <a:chOff x="6624940" y="3633781"/>
            <a:chExt cx="1805700" cy="927875"/>
          </a:xfrm>
        </p:grpSpPr>
        <p:sp>
          <p:nvSpPr>
            <p:cNvPr id="2008" name="Google Shape;2008;p43"/>
            <p:cNvSpPr/>
            <p:nvPr/>
          </p:nvSpPr>
          <p:spPr>
            <a:xfrm>
              <a:off x="6624940" y="3633781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09" name="Google Shape;2009;p43"/>
            <p:cNvSpPr txBox="1"/>
            <p:nvPr/>
          </p:nvSpPr>
          <p:spPr>
            <a:xfrm>
              <a:off x="6624940" y="4007856"/>
              <a:ext cx="18057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10" name="Google Shape;2010;p43"/>
          <p:cNvGrpSpPr/>
          <p:nvPr/>
        </p:nvGrpSpPr>
        <p:grpSpPr>
          <a:xfrm>
            <a:off x="4744824" y="3481381"/>
            <a:ext cx="1805700" cy="936575"/>
            <a:chOff x="4744824" y="3633781"/>
            <a:chExt cx="1805700" cy="936575"/>
          </a:xfrm>
        </p:grpSpPr>
        <p:sp>
          <p:nvSpPr>
            <p:cNvPr id="2011" name="Google Shape;2011;p43"/>
            <p:cNvSpPr/>
            <p:nvPr/>
          </p:nvSpPr>
          <p:spPr>
            <a:xfrm>
              <a:off x="4744824" y="3633781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12" name="Google Shape;2012;p43"/>
            <p:cNvSpPr txBox="1"/>
            <p:nvPr/>
          </p:nvSpPr>
          <p:spPr>
            <a:xfrm>
              <a:off x="4744824" y="4007856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7"/>
          <p:cNvSpPr/>
          <p:nvPr/>
        </p:nvSpPr>
        <p:spPr>
          <a:xfrm>
            <a:off x="782700" y="1461200"/>
            <a:ext cx="2424600" cy="30228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7"/>
          <p:cNvSpPr/>
          <p:nvPr/>
        </p:nvSpPr>
        <p:spPr>
          <a:xfrm>
            <a:off x="3359701" y="1461200"/>
            <a:ext cx="2424600" cy="30228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7"/>
          <p:cNvSpPr/>
          <p:nvPr/>
        </p:nvSpPr>
        <p:spPr>
          <a:xfrm>
            <a:off x="5936699" y="1461200"/>
            <a:ext cx="2424600" cy="30228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17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016" name="Google Shape;1016;p17"/>
          <p:cNvGrpSpPr/>
          <p:nvPr/>
        </p:nvGrpSpPr>
        <p:grpSpPr>
          <a:xfrm>
            <a:off x="862200" y="1989650"/>
            <a:ext cx="2265600" cy="2276588"/>
            <a:chOff x="862200" y="1989650"/>
            <a:chExt cx="2265600" cy="2276588"/>
          </a:xfrm>
        </p:grpSpPr>
        <p:sp>
          <p:nvSpPr>
            <p:cNvPr id="1017" name="Google Shape;1017;p17"/>
            <p:cNvSpPr/>
            <p:nvPr/>
          </p:nvSpPr>
          <p:spPr>
            <a:xfrm>
              <a:off x="862200" y="3054344"/>
              <a:ext cx="22656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18" name="Google Shape;1018;p17"/>
            <p:cNvSpPr txBox="1"/>
            <p:nvPr/>
          </p:nvSpPr>
          <p:spPr>
            <a:xfrm>
              <a:off x="862200" y="3515938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Despite being red, Mars is actually a cold place. It’s full of iron oxide dust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19" name="Google Shape;1019;p17"/>
            <p:cNvSpPr txBox="1"/>
            <p:nvPr/>
          </p:nvSpPr>
          <p:spPr>
            <a:xfrm>
              <a:off x="1389300" y="1989650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</a:t>
              </a: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5%</a:t>
              </a:r>
              <a:endParaRPr b="1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020" name="Google Shape;1020;p17"/>
          <p:cNvGrpSpPr/>
          <p:nvPr/>
        </p:nvGrpSpPr>
        <p:grpSpPr>
          <a:xfrm>
            <a:off x="6543341" y="1670347"/>
            <a:ext cx="1211313" cy="1211313"/>
            <a:chOff x="4045063" y="635665"/>
            <a:chExt cx="868200" cy="868200"/>
          </a:xfrm>
        </p:grpSpPr>
        <p:sp>
          <p:nvSpPr>
            <p:cNvPr id="1021" name="Google Shape;1021;p17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fmla="val 1193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1022" name="Google Shape;1022;p17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fmla="val 33559" name="adj1"/>
                <a:gd fmla="val 16256715" name="adj2"/>
                <a:gd fmla="val 1271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grpSp>
        <p:nvGrpSpPr>
          <p:cNvPr id="1023" name="Google Shape;1023;p17"/>
          <p:cNvGrpSpPr/>
          <p:nvPr/>
        </p:nvGrpSpPr>
        <p:grpSpPr>
          <a:xfrm>
            <a:off x="3966344" y="1670347"/>
            <a:ext cx="1211313" cy="1211313"/>
            <a:chOff x="4045063" y="635665"/>
            <a:chExt cx="868200" cy="868200"/>
          </a:xfrm>
        </p:grpSpPr>
        <p:sp>
          <p:nvSpPr>
            <p:cNvPr id="1024" name="Google Shape;1024;p17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fmla="val 1193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1025" name="Google Shape;1025;p17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fmla="val 5400645" name="adj1"/>
                <a:gd fmla="val 16256715" name="adj2"/>
                <a:gd fmla="val 1271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grpSp>
        <p:nvGrpSpPr>
          <p:cNvPr id="1026" name="Google Shape;1026;p17"/>
          <p:cNvGrpSpPr/>
          <p:nvPr/>
        </p:nvGrpSpPr>
        <p:grpSpPr>
          <a:xfrm>
            <a:off x="1389344" y="1670347"/>
            <a:ext cx="1211313" cy="1211313"/>
            <a:chOff x="4045063" y="635665"/>
            <a:chExt cx="868200" cy="868200"/>
          </a:xfrm>
        </p:grpSpPr>
        <p:sp>
          <p:nvSpPr>
            <p:cNvPr id="1027" name="Google Shape;1027;p17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fmla="val 1193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1028" name="Google Shape;1028;p17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fmla="val 10774843" name="adj1"/>
                <a:gd fmla="val 16256715" name="adj2"/>
                <a:gd fmla="val 1271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grpSp>
        <p:nvGrpSpPr>
          <p:cNvPr id="1029" name="Google Shape;1029;p17"/>
          <p:cNvGrpSpPr/>
          <p:nvPr/>
        </p:nvGrpSpPr>
        <p:grpSpPr>
          <a:xfrm>
            <a:off x="3437624" y="1989650"/>
            <a:ext cx="2267700" cy="2276588"/>
            <a:chOff x="3438150" y="1989650"/>
            <a:chExt cx="2267700" cy="2276588"/>
          </a:xfrm>
        </p:grpSpPr>
        <p:sp>
          <p:nvSpPr>
            <p:cNvPr id="1030" name="Google Shape;1030;p17"/>
            <p:cNvSpPr/>
            <p:nvPr/>
          </p:nvSpPr>
          <p:spPr>
            <a:xfrm>
              <a:off x="3438150" y="3054344"/>
              <a:ext cx="2267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31" name="Google Shape;1031;p17"/>
            <p:cNvSpPr txBox="1"/>
            <p:nvPr/>
          </p:nvSpPr>
          <p:spPr>
            <a:xfrm>
              <a:off x="3439200" y="3515938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32" name="Google Shape;1032;p17"/>
            <p:cNvSpPr txBox="1"/>
            <p:nvPr/>
          </p:nvSpPr>
          <p:spPr>
            <a:xfrm>
              <a:off x="3966300" y="1989650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50</a:t>
              </a: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%</a:t>
              </a:r>
              <a:endParaRPr b="1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033" name="Google Shape;1033;p17"/>
          <p:cNvGrpSpPr/>
          <p:nvPr/>
        </p:nvGrpSpPr>
        <p:grpSpPr>
          <a:xfrm>
            <a:off x="6015147" y="1989650"/>
            <a:ext cx="2267700" cy="2276588"/>
            <a:chOff x="6015147" y="1989650"/>
            <a:chExt cx="2267700" cy="2276588"/>
          </a:xfrm>
        </p:grpSpPr>
        <p:sp>
          <p:nvSpPr>
            <p:cNvPr id="1034" name="Google Shape;1034;p17"/>
            <p:cNvSpPr/>
            <p:nvPr/>
          </p:nvSpPr>
          <p:spPr>
            <a:xfrm>
              <a:off x="6015147" y="3054344"/>
              <a:ext cx="2267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35" name="Google Shape;1035;p17"/>
            <p:cNvSpPr txBox="1"/>
            <p:nvPr/>
          </p:nvSpPr>
          <p:spPr>
            <a:xfrm>
              <a:off x="6016197" y="3515938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 and the smallest one in the Solar System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36" name="Google Shape;1036;p17"/>
            <p:cNvSpPr txBox="1"/>
            <p:nvPr/>
          </p:nvSpPr>
          <p:spPr>
            <a:xfrm>
              <a:off x="6543297" y="1989650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7</a:t>
              </a: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5%</a:t>
              </a:r>
              <a:endParaRPr b="1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44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2018" name="Google Shape;2018;p44"/>
          <p:cNvGrpSpPr/>
          <p:nvPr/>
        </p:nvGrpSpPr>
        <p:grpSpPr>
          <a:xfrm>
            <a:off x="1487399" y="2151012"/>
            <a:ext cx="331500" cy="331500"/>
            <a:chOff x="1443599" y="2835362"/>
            <a:chExt cx="331500" cy="331500"/>
          </a:xfrm>
        </p:grpSpPr>
        <p:sp>
          <p:nvSpPr>
            <p:cNvPr id="2019" name="Google Shape;2019;p44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1" name="Google Shape;2021;p44"/>
          <p:cNvGrpSpPr/>
          <p:nvPr/>
        </p:nvGrpSpPr>
        <p:grpSpPr>
          <a:xfrm>
            <a:off x="750299" y="2787306"/>
            <a:ext cx="1805700" cy="1745070"/>
            <a:chOff x="750299" y="2939706"/>
            <a:chExt cx="1805700" cy="1745070"/>
          </a:xfrm>
        </p:grpSpPr>
        <p:sp>
          <p:nvSpPr>
            <p:cNvPr id="2022" name="Google Shape;2022;p44"/>
            <p:cNvSpPr/>
            <p:nvPr/>
          </p:nvSpPr>
          <p:spPr>
            <a:xfrm>
              <a:off x="750299" y="293970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23" name="Google Shape;2023;p44"/>
            <p:cNvSpPr txBox="1"/>
            <p:nvPr/>
          </p:nvSpPr>
          <p:spPr>
            <a:xfrm>
              <a:off x="750299" y="3313776"/>
              <a:ext cx="1805700" cy="13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all: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1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2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3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24" name="Google Shape;2024;p44"/>
          <p:cNvGrpSpPr/>
          <p:nvPr/>
        </p:nvGrpSpPr>
        <p:grpSpPr>
          <a:xfrm>
            <a:off x="2708514" y="2787306"/>
            <a:ext cx="1805700" cy="1745070"/>
            <a:chOff x="2708513" y="2939706"/>
            <a:chExt cx="1805700" cy="1745070"/>
          </a:xfrm>
        </p:grpSpPr>
        <p:sp>
          <p:nvSpPr>
            <p:cNvPr id="2025" name="Google Shape;2025;p44"/>
            <p:cNvSpPr/>
            <p:nvPr/>
          </p:nvSpPr>
          <p:spPr>
            <a:xfrm>
              <a:off x="2708513" y="293970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26" name="Google Shape;2026;p44"/>
            <p:cNvSpPr txBox="1"/>
            <p:nvPr/>
          </p:nvSpPr>
          <p:spPr>
            <a:xfrm>
              <a:off x="2708513" y="3313776"/>
              <a:ext cx="1805700" cy="13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place: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1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2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3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27" name="Google Shape;2027;p44"/>
          <p:cNvGrpSpPr/>
          <p:nvPr/>
        </p:nvGrpSpPr>
        <p:grpSpPr>
          <a:xfrm>
            <a:off x="6624945" y="2787306"/>
            <a:ext cx="1805700" cy="1724070"/>
            <a:chOff x="6624945" y="2939706"/>
            <a:chExt cx="1805700" cy="1724070"/>
          </a:xfrm>
        </p:grpSpPr>
        <p:sp>
          <p:nvSpPr>
            <p:cNvPr id="2028" name="Google Shape;2028;p44"/>
            <p:cNvSpPr/>
            <p:nvPr/>
          </p:nvSpPr>
          <p:spPr>
            <a:xfrm>
              <a:off x="6624945" y="293970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29" name="Google Shape;2029;p44"/>
            <p:cNvSpPr txBox="1"/>
            <p:nvPr/>
          </p:nvSpPr>
          <p:spPr>
            <a:xfrm>
              <a:off x="6624945" y="3313776"/>
              <a:ext cx="1805700" cy="13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Sun: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1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2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3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30" name="Google Shape;2030;p44"/>
          <p:cNvGrpSpPr/>
          <p:nvPr/>
        </p:nvGrpSpPr>
        <p:grpSpPr>
          <a:xfrm>
            <a:off x="4666730" y="2787306"/>
            <a:ext cx="1805700" cy="1745070"/>
            <a:chOff x="4666728" y="2939706"/>
            <a:chExt cx="1805700" cy="1745070"/>
          </a:xfrm>
        </p:grpSpPr>
        <p:sp>
          <p:nvSpPr>
            <p:cNvPr id="2031" name="Google Shape;2031;p44"/>
            <p:cNvSpPr/>
            <p:nvPr/>
          </p:nvSpPr>
          <p:spPr>
            <a:xfrm>
              <a:off x="4666728" y="293970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32" name="Google Shape;2032;p44"/>
            <p:cNvSpPr txBox="1"/>
            <p:nvPr/>
          </p:nvSpPr>
          <p:spPr>
            <a:xfrm>
              <a:off x="4666728" y="3313776"/>
              <a:ext cx="1805700" cy="13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Sun: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1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2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List 3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33" name="Google Shape;2033;p44"/>
          <p:cNvGrpSpPr/>
          <p:nvPr/>
        </p:nvGrpSpPr>
        <p:grpSpPr>
          <a:xfrm>
            <a:off x="3445613" y="2151012"/>
            <a:ext cx="331500" cy="331500"/>
            <a:chOff x="1443599" y="2835362"/>
            <a:chExt cx="331500" cy="331500"/>
          </a:xfrm>
        </p:grpSpPr>
        <p:sp>
          <p:nvSpPr>
            <p:cNvPr id="2034" name="Google Shape;2034;p44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Google Shape;2036;p44"/>
          <p:cNvGrpSpPr/>
          <p:nvPr/>
        </p:nvGrpSpPr>
        <p:grpSpPr>
          <a:xfrm>
            <a:off x="5403828" y="2151012"/>
            <a:ext cx="331500" cy="331500"/>
            <a:chOff x="1443599" y="2835362"/>
            <a:chExt cx="331500" cy="331500"/>
          </a:xfrm>
        </p:grpSpPr>
        <p:sp>
          <p:nvSpPr>
            <p:cNvPr id="2037" name="Google Shape;2037;p44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9" name="Google Shape;2039;p44"/>
          <p:cNvGrpSpPr/>
          <p:nvPr/>
        </p:nvGrpSpPr>
        <p:grpSpPr>
          <a:xfrm>
            <a:off x="7362045" y="2151012"/>
            <a:ext cx="331500" cy="331500"/>
            <a:chOff x="1443599" y="2835362"/>
            <a:chExt cx="331500" cy="331500"/>
          </a:xfrm>
        </p:grpSpPr>
        <p:sp>
          <p:nvSpPr>
            <p:cNvPr id="2040" name="Google Shape;2040;p44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42" name="Google Shape;2042;p44"/>
          <p:cNvCxnSpPr>
            <a:stCxn id="2022" idx="0"/>
            <a:endCxn id="2019" idx="4"/>
          </p:cNvCxnSpPr>
          <p:nvPr/>
        </p:nvCxnSpPr>
        <p:spPr>
          <a:xfrm rot="10800000">
            <a:off x="1653149" y="2482506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3" name="Google Shape;2043;p44"/>
          <p:cNvCxnSpPr>
            <a:stCxn id="2025" idx="0"/>
            <a:endCxn id="2034" idx="4"/>
          </p:cNvCxnSpPr>
          <p:nvPr/>
        </p:nvCxnSpPr>
        <p:spPr>
          <a:xfrm rot="10800000">
            <a:off x="3611364" y="2482506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44"/>
          <p:cNvCxnSpPr>
            <a:stCxn id="2031" idx="0"/>
            <a:endCxn id="2037" idx="4"/>
          </p:cNvCxnSpPr>
          <p:nvPr/>
        </p:nvCxnSpPr>
        <p:spPr>
          <a:xfrm rot="10800000">
            <a:off x="5569580" y="2482506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44"/>
          <p:cNvCxnSpPr>
            <a:stCxn id="2028" idx="0"/>
            <a:endCxn id="2040" idx="4"/>
          </p:cNvCxnSpPr>
          <p:nvPr/>
        </p:nvCxnSpPr>
        <p:spPr>
          <a:xfrm rot="10800000">
            <a:off x="7527795" y="2482506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6" name="Google Shape;2046;p44"/>
          <p:cNvSpPr/>
          <p:nvPr/>
        </p:nvSpPr>
        <p:spPr>
          <a:xfrm>
            <a:off x="1325399" y="1343105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7" name="Google Shape;2047;p44"/>
          <p:cNvGrpSpPr/>
          <p:nvPr/>
        </p:nvGrpSpPr>
        <p:grpSpPr>
          <a:xfrm>
            <a:off x="1485724" y="1503452"/>
            <a:ext cx="334848" cy="334806"/>
            <a:chOff x="1181536" y="2735942"/>
            <a:chExt cx="417360" cy="417360"/>
          </a:xfrm>
        </p:grpSpPr>
        <p:sp>
          <p:nvSpPr>
            <p:cNvPr id="2048" name="Google Shape;2048;p44"/>
            <p:cNvSpPr/>
            <p:nvPr/>
          </p:nvSpPr>
          <p:spPr>
            <a:xfrm>
              <a:off x="1181536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4"/>
            <p:cNvSpPr/>
            <p:nvPr/>
          </p:nvSpPr>
          <p:spPr>
            <a:xfrm>
              <a:off x="1525619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1181536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4"/>
            <p:cNvSpPr/>
            <p:nvPr/>
          </p:nvSpPr>
          <p:spPr>
            <a:xfrm>
              <a:off x="1525619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4"/>
            <p:cNvSpPr/>
            <p:nvPr/>
          </p:nvSpPr>
          <p:spPr>
            <a:xfrm>
              <a:off x="1279493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4"/>
            <p:cNvSpPr/>
            <p:nvPr/>
          </p:nvSpPr>
          <p:spPr>
            <a:xfrm>
              <a:off x="1443005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4"/>
            <p:cNvSpPr/>
            <p:nvPr/>
          </p:nvSpPr>
          <p:spPr>
            <a:xfrm>
              <a:off x="1361249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4"/>
            <p:cNvSpPr/>
            <p:nvPr/>
          </p:nvSpPr>
          <p:spPr>
            <a:xfrm>
              <a:off x="1206213" y="2833863"/>
              <a:ext cx="24748" cy="57971"/>
            </a:xfrm>
            <a:custGeom>
              <a:rect b="b" l="l" r="r" t="t"/>
              <a:pathLst>
                <a:path extrusionOk="0" h="1621" w="692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4"/>
            <p:cNvSpPr/>
            <p:nvPr/>
          </p:nvSpPr>
          <p:spPr>
            <a:xfrm>
              <a:off x="1206213" y="2997410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4"/>
            <p:cNvSpPr/>
            <p:nvPr/>
          </p:nvSpPr>
          <p:spPr>
            <a:xfrm>
              <a:off x="1206213" y="2915654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4"/>
            <p:cNvSpPr/>
            <p:nvPr/>
          </p:nvSpPr>
          <p:spPr>
            <a:xfrm>
              <a:off x="1549473" y="2833863"/>
              <a:ext cx="24712" cy="57971"/>
            </a:xfrm>
            <a:custGeom>
              <a:rect b="b" l="l" r="r" t="t"/>
              <a:pathLst>
                <a:path extrusionOk="0" h="1621" w="691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4"/>
            <p:cNvSpPr/>
            <p:nvPr/>
          </p:nvSpPr>
          <p:spPr>
            <a:xfrm>
              <a:off x="1549473" y="2997410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4"/>
            <p:cNvSpPr/>
            <p:nvPr/>
          </p:nvSpPr>
          <p:spPr>
            <a:xfrm>
              <a:off x="1549473" y="2915654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4"/>
            <p:cNvSpPr/>
            <p:nvPr/>
          </p:nvSpPr>
          <p:spPr>
            <a:xfrm>
              <a:off x="1279493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4"/>
            <p:cNvSpPr/>
            <p:nvPr/>
          </p:nvSpPr>
          <p:spPr>
            <a:xfrm>
              <a:off x="1443005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1361249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4"/>
            <p:cNvSpPr/>
            <p:nvPr/>
          </p:nvSpPr>
          <p:spPr>
            <a:xfrm>
              <a:off x="1360390" y="2996552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4"/>
            <p:cNvSpPr/>
            <p:nvPr/>
          </p:nvSpPr>
          <p:spPr>
            <a:xfrm>
              <a:off x="1425981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4"/>
            <p:cNvSpPr/>
            <p:nvPr/>
          </p:nvSpPr>
          <p:spPr>
            <a:xfrm>
              <a:off x="1268406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4"/>
            <p:cNvSpPr/>
            <p:nvPr/>
          </p:nvSpPr>
          <p:spPr>
            <a:xfrm>
              <a:off x="1268406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4"/>
            <p:cNvSpPr/>
            <p:nvPr/>
          </p:nvSpPr>
          <p:spPr>
            <a:xfrm>
              <a:off x="1360390" y="2812369"/>
              <a:ext cx="59652" cy="80323"/>
            </a:xfrm>
            <a:custGeom>
              <a:rect b="b" l="l" r="r" t="t"/>
              <a:pathLst>
                <a:path extrusionOk="0" h="2246" w="1668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4"/>
            <p:cNvSpPr/>
            <p:nvPr/>
          </p:nvSpPr>
          <p:spPr>
            <a:xfrm>
              <a:off x="1425981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4"/>
            <p:cNvSpPr/>
            <p:nvPr/>
          </p:nvSpPr>
          <p:spPr>
            <a:xfrm>
              <a:off x="1256497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4"/>
            <p:cNvSpPr/>
            <p:nvPr/>
          </p:nvSpPr>
          <p:spPr>
            <a:xfrm>
              <a:off x="1447260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4"/>
            <p:cNvSpPr/>
            <p:nvPr/>
          </p:nvSpPr>
          <p:spPr>
            <a:xfrm>
              <a:off x="1356993" y="2916477"/>
              <a:ext cx="66447" cy="56254"/>
            </a:xfrm>
            <a:custGeom>
              <a:rect b="b" l="l" r="r" t="t"/>
              <a:pathLst>
                <a:path extrusionOk="0" h="1573" w="1858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3" name="Google Shape;2073;p44"/>
          <p:cNvSpPr/>
          <p:nvPr/>
        </p:nvSpPr>
        <p:spPr>
          <a:xfrm>
            <a:off x="5241828" y="1343105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44"/>
          <p:cNvSpPr/>
          <p:nvPr/>
        </p:nvSpPr>
        <p:spPr>
          <a:xfrm>
            <a:off x="7200045" y="1343105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5" name="Google Shape;2075;p44"/>
          <p:cNvGrpSpPr/>
          <p:nvPr/>
        </p:nvGrpSpPr>
        <p:grpSpPr>
          <a:xfrm>
            <a:off x="5402162" y="1502828"/>
            <a:ext cx="334831" cy="336055"/>
            <a:chOff x="5449368" y="1437970"/>
            <a:chExt cx="398609" cy="415858"/>
          </a:xfrm>
        </p:grpSpPr>
        <p:sp>
          <p:nvSpPr>
            <p:cNvPr id="2076" name="Google Shape;2076;p44"/>
            <p:cNvSpPr/>
            <p:nvPr/>
          </p:nvSpPr>
          <p:spPr>
            <a:xfrm>
              <a:off x="5449368" y="1437970"/>
              <a:ext cx="229130" cy="40054"/>
            </a:xfrm>
            <a:custGeom>
              <a:rect b="b" l="l" r="r" t="t"/>
              <a:pathLst>
                <a:path extrusionOk="0" h="1120" w="6407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5449368" y="1502702"/>
              <a:ext cx="398609" cy="269149"/>
            </a:xfrm>
            <a:custGeom>
              <a:rect b="b" l="l" r="r" t="t"/>
              <a:pathLst>
                <a:path extrusionOk="0" h="7526" w="11146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5618852" y="1773541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5684443" y="1773541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5526868" y="1773541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5526868" y="1593828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5618852" y="1589358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5684443" y="1593828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5514959" y="1693466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5705722" y="1693466"/>
              <a:ext cx="76711" cy="56254"/>
            </a:xfrm>
            <a:custGeom>
              <a:rect b="b" l="l" r="r" t="t"/>
              <a:pathLst>
                <a:path extrusionOk="0" h="1573" w="2145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4"/>
            <p:cNvSpPr/>
            <p:nvPr/>
          </p:nvSpPr>
          <p:spPr>
            <a:xfrm>
              <a:off x="5615455" y="1693466"/>
              <a:ext cx="66482" cy="56254"/>
            </a:xfrm>
            <a:custGeom>
              <a:rect b="b" l="l" r="r" t="t"/>
              <a:pathLst>
                <a:path extrusionOk="0" h="1573" w="1859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7" name="Google Shape;2087;p44"/>
          <p:cNvGrpSpPr/>
          <p:nvPr/>
        </p:nvGrpSpPr>
        <p:grpSpPr>
          <a:xfrm>
            <a:off x="7360387" y="1503422"/>
            <a:ext cx="334816" cy="334867"/>
            <a:chOff x="3338019" y="1437970"/>
            <a:chExt cx="416490" cy="416501"/>
          </a:xfrm>
        </p:grpSpPr>
        <p:sp>
          <p:nvSpPr>
            <p:cNvPr id="2088" name="Google Shape;2088;p44"/>
            <p:cNvSpPr/>
            <p:nvPr/>
          </p:nvSpPr>
          <p:spPr>
            <a:xfrm>
              <a:off x="3338019" y="1538466"/>
              <a:ext cx="416490" cy="190793"/>
            </a:xfrm>
            <a:custGeom>
              <a:rect b="b" l="l" r="r" t="t"/>
              <a:pathLst>
                <a:path extrusionOk="0" h="5335" w="11646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5335"/>
                  </a:lnTo>
                  <a:lnTo>
                    <a:pt x="11646" y="5335"/>
                  </a:lnTo>
                  <a:lnTo>
                    <a:pt x="11646" y="358"/>
                  </a:lnTo>
                  <a:cubicBezTo>
                    <a:pt x="11646" y="167"/>
                    <a:pt x="11479" y="0"/>
                    <a:pt x="11289" y="0"/>
                  </a:cubicBezTo>
                  <a:lnTo>
                    <a:pt x="9693" y="0"/>
                  </a:lnTo>
                  <a:lnTo>
                    <a:pt x="9693" y="905"/>
                  </a:lnTo>
                  <a:cubicBezTo>
                    <a:pt x="9693" y="1262"/>
                    <a:pt x="9503" y="1596"/>
                    <a:pt x="9193" y="1763"/>
                  </a:cubicBezTo>
                  <a:cubicBezTo>
                    <a:pt x="9288" y="2096"/>
                    <a:pt x="9193" y="2453"/>
                    <a:pt x="8931" y="2715"/>
                  </a:cubicBezTo>
                  <a:lnTo>
                    <a:pt x="8193" y="3477"/>
                  </a:lnTo>
                  <a:cubicBezTo>
                    <a:pt x="7997" y="3673"/>
                    <a:pt x="7736" y="3775"/>
                    <a:pt x="7477" y="3775"/>
                  </a:cubicBezTo>
                  <a:cubicBezTo>
                    <a:pt x="7389" y="3775"/>
                    <a:pt x="7301" y="3763"/>
                    <a:pt x="7216" y="3739"/>
                  </a:cubicBezTo>
                  <a:cubicBezTo>
                    <a:pt x="7050" y="4049"/>
                    <a:pt x="6716" y="4239"/>
                    <a:pt x="6359" y="4239"/>
                  </a:cubicBezTo>
                  <a:lnTo>
                    <a:pt x="5287" y="4239"/>
                  </a:lnTo>
                  <a:cubicBezTo>
                    <a:pt x="4906" y="4239"/>
                    <a:pt x="4597" y="4049"/>
                    <a:pt x="4430" y="3739"/>
                  </a:cubicBezTo>
                  <a:cubicBezTo>
                    <a:pt x="4344" y="3764"/>
                    <a:pt x="4255" y="3776"/>
                    <a:pt x="4165" y="3776"/>
                  </a:cubicBezTo>
                  <a:cubicBezTo>
                    <a:pt x="3909" y="3776"/>
                    <a:pt x="3654" y="3678"/>
                    <a:pt x="3478" y="3501"/>
                  </a:cubicBezTo>
                  <a:lnTo>
                    <a:pt x="2715" y="2739"/>
                  </a:lnTo>
                  <a:cubicBezTo>
                    <a:pt x="2454" y="2477"/>
                    <a:pt x="2358" y="2096"/>
                    <a:pt x="2454" y="1763"/>
                  </a:cubicBezTo>
                  <a:cubicBezTo>
                    <a:pt x="2144" y="1596"/>
                    <a:pt x="1953" y="1262"/>
                    <a:pt x="1953" y="905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3338019" y="1753084"/>
              <a:ext cx="416490" cy="101387"/>
            </a:xfrm>
            <a:custGeom>
              <a:rect b="b" l="l" r="r" t="t"/>
              <a:pathLst>
                <a:path extrusionOk="0" h="2835" w="11646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82"/>
                    <a:pt x="334" y="1382"/>
                  </a:cubicBezTo>
                  <a:lnTo>
                    <a:pt x="4787" y="1382"/>
                  </a:lnTo>
                  <a:lnTo>
                    <a:pt x="4787" y="2144"/>
                  </a:lnTo>
                  <a:lnTo>
                    <a:pt x="3740" y="2144"/>
                  </a:lnTo>
                  <a:cubicBezTo>
                    <a:pt x="3549" y="2144"/>
                    <a:pt x="3382" y="2287"/>
                    <a:pt x="3382" y="2477"/>
                  </a:cubicBezTo>
                  <a:cubicBezTo>
                    <a:pt x="3382" y="2668"/>
                    <a:pt x="3549" y="2834"/>
                    <a:pt x="3740" y="2834"/>
                  </a:cubicBezTo>
                  <a:lnTo>
                    <a:pt x="7907" y="2834"/>
                  </a:lnTo>
                  <a:cubicBezTo>
                    <a:pt x="8098" y="2834"/>
                    <a:pt x="8240" y="2668"/>
                    <a:pt x="8240" y="2477"/>
                  </a:cubicBezTo>
                  <a:cubicBezTo>
                    <a:pt x="8240" y="2287"/>
                    <a:pt x="8098" y="2144"/>
                    <a:pt x="7907" y="2144"/>
                  </a:cubicBezTo>
                  <a:lnTo>
                    <a:pt x="6835" y="2144"/>
                  </a:lnTo>
                  <a:lnTo>
                    <a:pt x="6835" y="1382"/>
                  </a:lnTo>
                  <a:lnTo>
                    <a:pt x="11289" y="1382"/>
                  </a:lnTo>
                  <a:cubicBezTo>
                    <a:pt x="11479" y="1382"/>
                    <a:pt x="11646" y="1215"/>
                    <a:pt x="11646" y="1025"/>
                  </a:cubicBezTo>
                  <a:lnTo>
                    <a:pt x="11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3431720" y="1437970"/>
              <a:ext cx="228272" cy="227414"/>
            </a:xfrm>
            <a:custGeom>
              <a:rect b="b" l="l" r="r" t="t"/>
              <a:pathLst>
                <a:path extrusionOk="0" h="6359" w="6383">
                  <a:moveTo>
                    <a:pt x="3191" y="2001"/>
                  </a:moveTo>
                  <a:cubicBezTo>
                    <a:pt x="3834" y="2001"/>
                    <a:pt x="4358" y="2525"/>
                    <a:pt x="4358" y="3168"/>
                  </a:cubicBezTo>
                  <a:cubicBezTo>
                    <a:pt x="4358" y="3810"/>
                    <a:pt x="3834" y="4358"/>
                    <a:pt x="3191" y="4358"/>
                  </a:cubicBezTo>
                  <a:lnTo>
                    <a:pt x="3168" y="4358"/>
                  </a:lnTo>
                  <a:cubicBezTo>
                    <a:pt x="2525" y="4334"/>
                    <a:pt x="2024" y="3810"/>
                    <a:pt x="2024" y="3168"/>
                  </a:cubicBezTo>
                  <a:cubicBezTo>
                    <a:pt x="2024" y="2548"/>
                    <a:pt x="2525" y="2024"/>
                    <a:pt x="3168" y="2001"/>
                  </a:cubicBezTo>
                  <a:close/>
                  <a:moveTo>
                    <a:pt x="2667" y="0"/>
                  </a:moveTo>
                  <a:cubicBezTo>
                    <a:pt x="2501" y="0"/>
                    <a:pt x="2358" y="119"/>
                    <a:pt x="2334" y="262"/>
                  </a:cubicBezTo>
                  <a:lnTo>
                    <a:pt x="2263" y="953"/>
                  </a:lnTo>
                  <a:lnTo>
                    <a:pt x="1739" y="524"/>
                  </a:lnTo>
                  <a:cubicBezTo>
                    <a:pt x="1682" y="479"/>
                    <a:pt x="1610" y="455"/>
                    <a:pt x="1537" y="455"/>
                  </a:cubicBezTo>
                  <a:cubicBezTo>
                    <a:pt x="1456" y="455"/>
                    <a:pt x="1373" y="485"/>
                    <a:pt x="1310" y="548"/>
                  </a:cubicBezTo>
                  <a:lnTo>
                    <a:pt x="548" y="1310"/>
                  </a:lnTo>
                  <a:cubicBezTo>
                    <a:pt x="453" y="1429"/>
                    <a:pt x="429" y="1596"/>
                    <a:pt x="548" y="1739"/>
                  </a:cubicBezTo>
                  <a:lnTo>
                    <a:pt x="953" y="2263"/>
                  </a:lnTo>
                  <a:lnTo>
                    <a:pt x="286" y="2334"/>
                  </a:lnTo>
                  <a:cubicBezTo>
                    <a:pt x="119" y="2334"/>
                    <a:pt x="0" y="2477"/>
                    <a:pt x="0" y="2644"/>
                  </a:cubicBezTo>
                  <a:lnTo>
                    <a:pt x="0" y="3715"/>
                  </a:lnTo>
                  <a:cubicBezTo>
                    <a:pt x="0" y="3882"/>
                    <a:pt x="119" y="4025"/>
                    <a:pt x="286" y="4025"/>
                  </a:cubicBezTo>
                  <a:lnTo>
                    <a:pt x="977" y="4096"/>
                  </a:lnTo>
                  <a:lnTo>
                    <a:pt x="548" y="4644"/>
                  </a:lnTo>
                  <a:cubicBezTo>
                    <a:pt x="453" y="4763"/>
                    <a:pt x="453" y="4954"/>
                    <a:pt x="572" y="5049"/>
                  </a:cubicBezTo>
                  <a:lnTo>
                    <a:pt x="1334" y="5811"/>
                  </a:lnTo>
                  <a:cubicBezTo>
                    <a:pt x="1397" y="5874"/>
                    <a:pt x="1473" y="5903"/>
                    <a:pt x="1552" y="5903"/>
                  </a:cubicBezTo>
                  <a:cubicBezTo>
                    <a:pt x="1622" y="5903"/>
                    <a:pt x="1695" y="5880"/>
                    <a:pt x="1763" y="5835"/>
                  </a:cubicBezTo>
                  <a:lnTo>
                    <a:pt x="2263" y="5430"/>
                  </a:lnTo>
                  <a:lnTo>
                    <a:pt x="2334" y="6073"/>
                  </a:lnTo>
                  <a:cubicBezTo>
                    <a:pt x="2358" y="6240"/>
                    <a:pt x="2501" y="6359"/>
                    <a:pt x="2667" y="6359"/>
                  </a:cubicBezTo>
                  <a:lnTo>
                    <a:pt x="3739" y="6359"/>
                  </a:lnTo>
                  <a:cubicBezTo>
                    <a:pt x="3906" y="6359"/>
                    <a:pt x="4025" y="6240"/>
                    <a:pt x="4049" y="6073"/>
                  </a:cubicBezTo>
                  <a:lnTo>
                    <a:pt x="4120" y="5406"/>
                  </a:lnTo>
                  <a:lnTo>
                    <a:pt x="4644" y="5835"/>
                  </a:lnTo>
                  <a:cubicBezTo>
                    <a:pt x="4712" y="5880"/>
                    <a:pt x="4784" y="5903"/>
                    <a:pt x="4855" y="5903"/>
                  </a:cubicBezTo>
                  <a:cubicBezTo>
                    <a:pt x="4934" y="5903"/>
                    <a:pt x="5010" y="5874"/>
                    <a:pt x="5073" y="5811"/>
                  </a:cubicBezTo>
                  <a:lnTo>
                    <a:pt x="5835" y="5049"/>
                  </a:lnTo>
                  <a:cubicBezTo>
                    <a:pt x="5954" y="4930"/>
                    <a:pt x="5954" y="4739"/>
                    <a:pt x="5859" y="4620"/>
                  </a:cubicBezTo>
                  <a:lnTo>
                    <a:pt x="5430" y="4096"/>
                  </a:lnTo>
                  <a:lnTo>
                    <a:pt x="6097" y="4025"/>
                  </a:lnTo>
                  <a:cubicBezTo>
                    <a:pt x="6263" y="4001"/>
                    <a:pt x="6383" y="3882"/>
                    <a:pt x="6383" y="3715"/>
                  </a:cubicBezTo>
                  <a:lnTo>
                    <a:pt x="6383" y="2644"/>
                  </a:lnTo>
                  <a:cubicBezTo>
                    <a:pt x="6383" y="2477"/>
                    <a:pt x="6263" y="2334"/>
                    <a:pt x="6097" y="2334"/>
                  </a:cubicBezTo>
                  <a:lnTo>
                    <a:pt x="5430" y="2239"/>
                  </a:lnTo>
                  <a:lnTo>
                    <a:pt x="5859" y="1715"/>
                  </a:lnTo>
                  <a:cubicBezTo>
                    <a:pt x="5954" y="1596"/>
                    <a:pt x="5954" y="1405"/>
                    <a:pt x="5835" y="1286"/>
                  </a:cubicBezTo>
                  <a:lnTo>
                    <a:pt x="5073" y="548"/>
                  </a:lnTo>
                  <a:cubicBezTo>
                    <a:pt x="5007" y="482"/>
                    <a:pt x="4920" y="446"/>
                    <a:pt x="4835" y="446"/>
                  </a:cubicBezTo>
                  <a:cubicBezTo>
                    <a:pt x="4766" y="446"/>
                    <a:pt x="4698" y="470"/>
                    <a:pt x="4644" y="524"/>
                  </a:cubicBezTo>
                  <a:lnTo>
                    <a:pt x="4120" y="929"/>
                  </a:lnTo>
                  <a:lnTo>
                    <a:pt x="4049" y="262"/>
                  </a:lnTo>
                  <a:cubicBezTo>
                    <a:pt x="4025" y="119"/>
                    <a:pt x="3906" y="0"/>
                    <a:pt x="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1" name="Google Shape;2091;p44"/>
          <p:cNvSpPr/>
          <p:nvPr/>
        </p:nvSpPr>
        <p:spPr>
          <a:xfrm>
            <a:off x="3283613" y="1343105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2" name="Google Shape;2092;p44"/>
          <p:cNvGrpSpPr/>
          <p:nvPr/>
        </p:nvGrpSpPr>
        <p:grpSpPr>
          <a:xfrm>
            <a:off x="3442196" y="1501700"/>
            <a:ext cx="338334" cy="338311"/>
            <a:chOff x="4003189" y="2735942"/>
            <a:chExt cx="418213" cy="416639"/>
          </a:xfrm>
        </p:grpSpPr>
        <p:sp>
          <p:nvSpPr>
            <p:cNvPr id="2093" name="Google Shape;2093;p44"/>
            <p:cNvSpPr/>
            <p:nvPr/>
          </p:nvSpPr>
          <p:spPr>
            <a:xfrm>
              <a:off x="4003189" y="2735942"/>
              <a:ext cx="232564" cy="231669"/>
            </a:xfrm>
            <a:custGeom>
              <a:rect b="b" l="l" r="r" t="t"/>
              <a:pathLst>
                <a:path extrusionOk="0" h="6478" w="6503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4188874" y="2924023"/>
              <a:ext cx="232528" cy="228558"/>
            </a:xfrm>
            <a:custGeom>
              <a:rect b="b" l="l" r="r" t="t"/>
              <a:pathLst>
                <a:path extrusionOk="0" h="6391" w="6502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4258721" y="2773064"/>
              <a:ext cx="105642" cy="119626"/>
            </a:xfrm>
            <a:custGeom>
              <a:rect b="b" l="l" r="r" t="t"/>
              <a:pathLst>
                <a:path extrusionOk="0" h="3345" w="2954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4061949" y="2989757"/>
              <a:ext cx="105642" cy="119947"/>
            </a:xfrm>
            <a:custGeom>
              <a:rect b="b" l="l" r="r" t="t"/>
              <a:pathLst>
                <a:path extrusionOk="0" h="3354" w="2954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97" name="Google Shape;2097;p44"/>
          <p:cNvCxnSpPr>
            <a:stCxn id="2019" idx="6"/>
            <a:endCxn id="2034" idx="2"/>
          </p:cNvCxnSpPr>
          <p:nvPr/>
        </p:nvCxnSpPr>
        <p:spPr>
          <a:xfrm>
            <a:off x="1818899" y="2316762"/>
            <a:ext cx="1626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8" name="Google Shape;2098;p44"/>
          <p:cNvCxnSpPr>
            <a:endCxn id="2037" idx="2"/>
          </p:cNvCxnSpPr>
          <p:nvPr/>
        </p:nvCxnSpPr>
        <p:spPr>
          <a:xfrm>
            <a:off x="3777228" y="2316762"/>
            <a:ext cx="1626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44"/>
          <p:cNvCxnSpPr>
            <a:stCxn id="2037" idx="6"/>
            <a:endCxn id="2040" idx="2"/>
          </p:cNvCxnSpPr>
          <p:nvPr/>
        </p:nvCxnSpPr>
        <p:spPr>
          <a:xfrm>
            <a:off x="5735328" y="2316762"/>
            <a:ext cx="1626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45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2105" name="Google Shape;2105;p45"/>
          <p:cNvGrpSpPr/>
          <p:nvPr/>
        </p:nvGrpSpPr>
        <p:grpSpPr>
          <a:xfrm>
            <a:off x="3669149" y="3094006"/>
            <a:ext cx="1805701" cy="963570"/>
            <a:chOff x="3669149" y="3170206"/>
            <a:chExt cx="1805701" cy="963570"/>
          </a:xfrm>
        </p:grpSpPr>
        <p:sp>
          <p:nvSpPr>
            <p:cNvPr id="2106" name="Google Shape;2106;p45"/>
            <p:cNvSpPr/>
            <p:nvPr/>
          </p:nvSpPr>
          <p:spPr>
            <a:xfrm>
              <a:off x="3669149" y="317020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07" name="Google Shape;2107;p45"/>
            <p:cNvSpPr txBox="1"/>
            <p:nvPr/>
          </p:nvSpPr>
          <p:spPr>
            <a:xfrm>
              <a:off x="3669151" y="3544276"/>
              <a:ext cx="18057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cxnSp>
        <p:nvCxnSpPr>
          <p:cNvPr id="2108" name="Google Shape;2108;p45"/>
          <p:cNvCxnSpPr>
            <a:stCxn id="2106" idx="1"/>
            <a:endCxn id="2109" idx="3"/>
          </p:cNvCxnSpPr>
          <p:nvPr/>
        </p:nvCxnSpPr>
        <p:spPr>
          <a:xfrm rot="10800000">
            <a:off x="3059549" y="2429656"/>
            <a:ext cx="609600" cy="864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45"/>
          <p:cNvCxnSpPr>
            <a:stCxn id="2106" idx="3"/>
            <a:endCxn id="2111" idx="1"/>
          </p:cNvCxnSpPr>
          <p:nvPr/>
        </p:nvCxnSpPr>
        <p:spPr>
          <a:xfrm flipH="1" rot="10800000">
            <a:off x="5474849" y="2550556"/>
            <a:ext cx="609600" cy="743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2" name="Google Shape;2112;p45"/>
          <p:cNvGrpSpPr/>
          <p:nvPr/>
        </p:nvGrpSpPr>
        <p:grpSpPr>
          <a:xfrm>
            <a:off x="1897044" y="1479978"/>
            <a:ext cx="519308" cy="521194"/>
            <a:chOff x="5449368" y="1437970"/>
            <a:chExt cx="398609" cy="415858"/>
          </a:xfrm>
        </p:grpSpPr>
        <p:sp>
          <p:nvSpPr>
            <p:cNvPr id="2113" name="Google Shape;2113;p45"/>
            <p:cNvSpPr/>
            <p:nvPr/>
          </p:nvSpPr>
          <p:spPr>
            <a:xfrm>
              <a:off x="5449368" y="1437970"/>
              <a:ext cx="229130" cy="40054"/>
            </a:xfrm>
            <a:custGeom>
              <a:rect b="b" l="l" r="r" t="t"/>
              <a:pathLst>
                <a:path extrusionOk="0" h="1120" w="6407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5449368" y="1502702"/>
              <a:ext cx="398609" cy="269149"/>
            </a:xfrm>
            <a:custGeom>
              <a:rect b="b" l="l" r="r" t="t"/>
              <a:pathLst>
                <a:path extrusionOk="0" h="7526" w="11146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5618852" y="1773541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5684443" y="1773541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526868" y="1773541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5526868" y="1593828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5618852" y="1589358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5684443" y="1593828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5514959" y="1693466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5705722" y="1693466"/>
              <a:ext cx="76711" cy="56254"/>
            </a:xfrm>
            <a:custGeom>
              <a:rect b="b" l="l" r="r" t="t"/>
              <a:pathLst>
                <a:path extrusionOk="0" h="1573" w="2145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5615455" y="1693466"/>
              <a:ext cx="66482" cy="56254"/>
            </a:xfrm>
            <a:custGeom>
              <a:rect b="b" l="l" r="r" t="t"/>
              <a:pathLst>
                <a:path extrusionOk="0" h="1573" w="1859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4" name="Google Shape;2124;p45"/>
          <p:cNvGrpSpPr/>
          <p:nvPr/>
        </p:nvGrpSpPr>
        <p:grpSpPr>
          <a:xfrm>
            <a:off x="6727638" y="1602674"/>
            <a:ext cx="519321" cy="519376"/>
            <a:chOff x="3338019" y="1437970"/>
            <a:chExt cx="416490" cy="416501"/>
          </a:xfrm>
        </p:grpSpPr>
        <p:sp>
          <p:nvSpPr>
            <p:cNvPr id="2125" name="Google Shape;2125;p45"/>
            <p:cNvSpPr/>
            <p:nvPr/>
          </p:nvSpPr>
          <p:spPr>
            <a:xfrm>
              <a:off x="3338019" y="1538466"/>
              <a:ext cx="416490" cy="190793"/>
            </a:xfrm>
            <a:custGeom>
              <a:rect b="b" l="l" r="r" t="t"/>
              <a:pathLst>
                <a:path extrusionOk="0" h="5335" w="11646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5335"/>
                  </a:lnTo>
                  <a:lnTo>
                    <a:pt x="11646" y="5335"/>
                  </a:lnTo>
                  <a:lnTo>
                    <a:pt x="11646" y="358"/>
                  </a:lnTo>
                  <a:cubicBezTo>
                    <a:pt x="11646" y="167"/>
                    <a:pt x="11479" y="0"/>
                    <a:pt x="11289" y="0"/>
                  </a:cubicBezTo>
                  <a:lnTo>
                    <a:pt x="9693" y="0"/>
                  </a:lnTo>
                  <a:lnTo>
                    <a:pt x="9693" y="905"/>
                  </a:lnTo>
                  <a:cubicBezTo>
                    <a:pt x="9693" y="1262"/>
                    <a:pt x="9503" y="1596"/>
                    <a:pt x="9193" y="1763"/>
                  </a:cubicBezTo>
                  <a:cubicBezTo>
                    <a:pt x="9288" y="2096"/>
                    <a:pt x="9193" y="2453"/>
                    <a:pt x="8931" y="2715"/>
                  </a:cubicBezTo>
                  <a:lnTo>
                    <a:pt x="8193" y="3477"/>
                  </a:lnTo>
                  <a:cubicBezTo>
                    <a:pt x="7997" y="3673"/>
                    <a:pt x="7736" y="3775"/>
                    <a:pt x="7477" y="3775"/>
                  </a:cubicBezTo>
                  <a:cubicBezTo>
                    <a:pt x="7389" y="3775"/>
                    <a:pt x="7301" y="3763"/>
                    <a:pt x="7216" y="3739"/>
                  </a:cubicBezTo>
                  <a:cubicBezTo>
                    <a:pt x="7050" y="4049"/>
                    <a:pt x="6716" y="4239"/>
                    <a:pt x="6359" y="4239"/>
                  </a:cubicBezTo>
                  <a:lnTo>
                    <a:pt x="5287" y="4239"/>
                  </a:lnTo>
                  <a:cubicBezTo>
                    <a:pt x="4906" y="4239"/>
                    <a:pt x="4597" y="4049"/>
                    <a:pt x="4430" y="3739"/>
                  </a:cubicBezTo>
                  <a:cubicBezTo>
                    <a:pt x="4344" y="3764"/>
                    <a:pt x="4255" y="3776"/>
                    <a:pt x="4165" y="3776"/>
                  </a:cubicBezTo>
                  <a:cubicBezTo>
                    <a:pt x="3909" y="3776"/>
                    <a:pt x="3654" y="3678"/>
                    <a:pt x="3478" y="3501"/>
                  </a:cubicBezTo>
                  <a:lnTo>
                    <a:pt x="2715" y="2739"/>
                  </a:lnTo>
                  <a:cubicBezTo>
                    <a:pt x="2454" y="2477"/>
                    <a:pt x="2358" y="2096"/>
                    <a:pt x="2454" y="1763"/>
                  </a:cubicBezTo>
                  <a:cubicBezTo>
                    <a:pt x="2144" y="1596"/>
                    <a:pt x="1953" y="1262"/>
                    <a:pt x="1953" y="905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3338019" y="1753084"/>
              <a:ext cx="416490" cy="101387"/>
            </a:xfrm>
            <a:custGeom>
              <a:rect b="b" l="l" r="r" t="t"/>
              <a:pathLst>
                <a:path extrusionOk="0" h="2835" w="11646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82"/>
                    <a:pt x="334" y="1382"/>
                  </a:cubicBezTo>
                  <a:lnTo>
                    <a:pt x="4787" y="1382"/>
                  </a:lnTo>
                  <a:lnTo>
                    <a:pt x="4787" y="2144"/>
                  </a:lnTo>
                  <a:lnTo>
                    <a:pt x="3740" y="2144"/>
                  </a:lnTo>
                  <a:cubicBezTo>
                    <a:pt x="3549" y="2144"/>
                    <a:pt x="3382" y="2287"/>
                    <a:pt x="3382" y="2477"/>
                  </a:cubicBezTo>
                  <a:cubicBezTo>
                    <a:pt x="3382" y="2668"/>
                    <a:pt x="3549" y="2834"/>
                    <a:pt x="3740" y="2834"/>
                  </a:cubicBezTo>
                  <a:lnTo>
                    <a:pt x="7907" y="2834"/>
                  </a:lnTo>
                  <a:cubicBezTo>
                    <a:pt x="8098" y="2834"/>
                    <a:pt x="8240" y="2668"/>
                    <a:pt x="8240" y="2477"/>
                  </a:cubicBezTo>
                  <a:cubicBezTo>
                    <a:pt x="8240" y="2287"/>
                    <a:pt x="8098" y="2144"/>
                    <a:pt x="7907" y="2144"/>
                  </a:cubicBezTo>
                  <a:lnTo>
                    <a:pt x="6835" y="2144"/>
                  </a:lnTo>
                  <a:lnTo>
                    <a:pt x="6835" y="1382"/>
                  </a:lnTo>
                  <a:lnTo>
                    <a:pt x="11289" y="1382"/>
                  </a:lnTo>
                  <a:cubicBezTo>
                    <a:pt x="11479" y="1382"/>
                    <a:pt x="11646" y="1215"/>
                    <a:pt x="11646" y="1025"/>
                  </a:cubicBezTo>
                  <a:lnTo>
                    <a:pt x="11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3431720" y="1437970"/>
              <a:ext cx="228272" cy="227414"/>
            </a:xfrm>
            <a:custGeom>
              <a:rect b="b" l="l" r="r" t="t"/>
              <a:pathLst>
                <a:path extrusionOk="0" h="6359" w="6383">
                  <a:moveTo>
                    <a:pt x="3191" y="2001"/>
                  </a:moveTo>
                  <a:cubicBezTo>
                    <a:pt x="3834" y="2001"/>
                    <a:pt x="4358" y="2525"/>
                    <a:pt x="4358" y="3168"/>
                  </a:cubicBezTo>
                  <a:cubicBezTo>
                    <a:pt x="4358" y="3810"/>
                    <a:pt x="3834" y="4358"/>
                    <a:pt x="3191" y="4358"/>
                  </a:cubicBezTo>
                  <a:lnTo>
                    <a:pt x="3168" y="4358"/>
                  </a:lnTo>
                  <a:cubicBezTo>
                    <a:pt x="2525" y="4334"/>
                    <a:pt x="2024" y="3810"/>
                    <a:pt x="2024" y="3168"/>
                  </a:cubicBezTo>
                  <a:cubicBezTo>
                    <a:pt x="2024" y="2548"/>
                    <a:pt x="2525" y="2024"/>
                    <a:pt x="3168" y="2001"/>
                  </a:cubicBezTo>
                  <a:close/>
                  <a:moveTo>
                    <a:pt x="2667" y="0"/>
                  </a:moveTo>
                  <a:cubicBezTo>
                    <a:pt x="2501" y="0"/>
                    <a:pt x="2358" y="119"/>
                    <a:pt x="2334" y="262"/>
                  </a:cubicBezTo>
                  <a:lnTo>
                    <a:pt x="2263" y="953"/>
                  </a:lnTo>
                  <a:lnTo>
                    <a:pt x="1739" y="524"/>
                  </a:lnTo>
                  <a:cubicBezTo>
                    <a:pt x="1682" y="479"/>
                    <a:pt x="1610" y="455"/>
                    <a:pt x="1537" y="455"/>
                  </a:cubicBezTo>
                  <a:cubicBezTo>
                    <a:pt x="1456" y="455"/>
                    <a:pt x="1373" y="485"/>
                    <a:pt x="1310" y="548"/>
                  </a:cubicBezTo>
                  <a:lnTo>
                    <a:pt x="548" y="1310"/>
                  </a:lnTo>
                  <a:cubicBezTo>
                    <a:pt x="453" y="1429"/>
                    <a:pt x="429" y="1596"/>
                    <a:pt x="548" y="1739"/>
                  </a:cubicBezTo>
                  <a:lnTo>
                    <a:pt x="953" y="2263"/>
                  </a:lnTo>
                  <a:lnTo>
                    <a:pt x="286" y="2334"/>
                  </a:lnTo>
                  <a:cubicBezTo>
                    <a:pt x="119" y="2334"/>
                    <a:pt x="0" y="2477"/>
                    <a:pt x="0" y="2644"/>
                  </a:cubicBezTo>
                  <a:lnTo>
                    <a:pt x="0" y="3715"/>
                  </a:lnTo>
                  <a:cubicBezTo>
                    <a:pt x="0" y="3882"/>
                    <a:pt x="119" y="4025"/>
                    <a:pt x="286" y="4025"/>
                  </a:cubicBezTo>
                  <a:lnTo>
                    <a:pt x="977" y="4096"/>
                  </a:lnTo>
                  <a:lnTo>
                    <a:pt x="548" y="4644"/>
                  </a:lnTo>
                  <a:cubicBezTo>
                    <a:pt x="453" y="4763"/>
                    <a:pt x="453" y="4954"/>
                    <a:pt x="572" y="5049"/>
                  </a:cubicBezTo>
                  <a:lnTo>
                    <a:pt x="1334" y="5811"/>
                  </a:lnTo>
                  <a:cubicBezTo>
                    <a:pt x="1397" y="5874"/>
                    <a:pt x="1473" y="5903"/>
                    <a:pt x="1552" y="5903"/>
                  </a:cubicBezTo>
                  <a:cubicBezTo>
                    <a:pt x="1622" y="5903"/>
                    <a:pt x="1695" y="5880"/>
                    <a:pt x="1763" y="5835"/>
                  </a:cubicBezTo>
                  <a:lnTo>
                    <a:pt x="2263" y="5430"/>
                  </a:lnTo>
                  <a:lnTo>
                    <a:pt x="2334" y="6073"/>
                  </a:lnTo>
                  <a:cubicBezTo>
                    <a:pt x="2358" y="6240"/>
                    <a:pt x="2501" y="6359"/>
                    <a:pt x="2667" y="6359"/>
                  </a:cubicBezTo>
                  <a:lnTo>
                    <a:pt x="3739" y="6359"/>
                  </a:lnTo>
                  <a:cubicBezTo>
                    <a:pt x="3906" y="6359"/>
                    <a:pt x="4025" y="6240"/>
                    <a:pt x="4049" y="6073"/>
                  </a:cubicBezTo>
                  <a:lnTo>
                    <a:pt x="4120" y="5406"/>
                  </a:lnTo>
                  <a:lnTo>
                    <a:pt x="4644" y="5835"/>
                  </a:lnTo>
                  <a:cubicBezTo>
                    <a:pt x="4712" y="5880"/>
                    <a:pt x="4784" y="5903"/>
                    <a:pt x="4855" y="5903"/>
                  </a:cubicBezTo>
                  <a:cubicBezTo>
                    <a:pt x="4934" y="5903"/>
                    <a:pt x="5010" y="5874"/>
                    <a:pt x="5073" y="5811"/>
                  </a:cubicBezTo>
                  <a:lnTo>
                    <a:pt x="5835" y="5049"/>
                  </a:lnTo>
                  <a:cubicBezTo>
                    <a:pt x="5954" y="4930"/>
                    <a:pt x="5954" y="4739"/>
                    <a:pt x="5859" y="4620"/>
                  </a:cubicBezTo>
                  <a:lnTo>
                    <a:pt x="5430" y="4096"/>
                  </a:lnTo>
                  <a:lnTo>
                    <a:pt x="6097" y="4025"/>
                  </a:lnTo>
                  <a:cubicBezTo>
                    <a:pt x="6263" y="4001"/>
                    <a:pt x="6383" y="3882"/>
                    <a:pt x="6383" y="3715"/>
                  </a:cubicBezTo>
                  <a:lnTo>
                    <a:pt x="6383" y="2644"/>
                  </a:lnTo>
                  <a:cubicBezTo>
                    <a:pt x="6383" y="2477"/>
                    <a:pt x="6263" y="2334"/>
                    <a:pt x="6097" y="2334"/>
                  </a:cubicBezTo>
                  <a:lnTo>
                    <a:pt x="5430" y="2239"/>
                  </a:lnTo>
                  <a:lnTo>
                    <a:pt x="5859" y="1715"/>
                  </a:lnTo>
                  <a:cubicBezTo>
                    <a:pt x="5954" y="1596"/>
                    <a:pt x="5954" y="1405"/>
                    <a:pt x="5835" y="1286"/>
                  </a:cubicBezTo>
                  <a:lnTo>
                    <a:pt x="5073" y="548"/>
                  </a:lnTo>
                  <a:cubicBezTo>
                    <a:pt x="5007" y="482"/>
                    <a:pt x="4920" y="446"/>
                    <a:pt x="4835" y="446"/>
                  </a:cubicBezTo>
                  <a:cubicBezTo>
                    <a:pt x="4766" y="446"/>
                    <a:pt x="4698" y="470"/>
                    <a:pt x="4644" y="524"/>
                  </a:cubicBezTo>
                  <a:lnTo>
                    <a:pt x="4120" y="929"/>
                  </a:lnTo>
                  <a:lnTo>
                    <a:pt x="4049" y="262"/>
                  </a:lnTo>
                  <a:cubicBezTo>
                    <a:pt x="4025" y="119"/>
                    <a:pt x="3906" y="0"/>
                    <a:pt x="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8" name="Google Shape;2128;p45"/>
          <p:cNvGrpSpPr/>
          <p:nvPr/>
        </p:nvGrpSpPr>
        <p:grpSpPr>
          <a:xfrm>
            <a:off x="1253849" y="2229781"/>
            <a:ext cx="1805701" cy="2073994"/>
            <a:chOff x="1253849" y="2458381"/>
            <a:chExt cx="1805701" cy="2073994"/>
          </a:xfrm>
        </p:grpSpPr>
        <p:sp>
          <p:nvSpPr>
            <p:cNvPr id="2109" name="Google Shape;2109;p45"/>
            <p:cNvSpPr/>
            <p:nvPr/>
          </p:nvSpPr>
          <p:spPr>
            <a:xfrm>
              <a:off x="1253849" y="2458381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Yes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29" name="Google Shape;2129;p45"/>
            <p:cNvSpPr txBox="1"/>
            <p:nvPr/>
          </p:nvSpPr>
          <p:spPr>
            <a:xfrm>
              <a:off x="1253849" y="2834281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quite a small planet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130" name="Google Shape;2130;p45"/>
            <p:cNvSpPr txBox="1"/>
            <p:nvPr/>
          </p:nvSpPr>
          <p:spPr>
            <a:xfrm>
              <a:off x="1253850" y="3770375"/>
              <a:ext cx="18057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Earth has life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Neptune is far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is big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131" name="Google Shape;2131;p45"/>
          <p:cNvGrpSpPr/>
          <p:nvPr/>
        </p:nvGrpSpPr>
        <p:grpSpPr>
          <a:xfrm>
            <a:off x="6084449" y="2350656"/>
            <a:ext cx="1805701" cy="1953119"/>
            <a:chOff x="6084449" y="2579256"/>
            <a:chExt cx="1805701" cy="1953119"/>
          </a:xfrm>
        </p:grpSpPr>
        <p:sp>
          <p:nvSpPr>
            <p:cNvPr id="2111" name="Google Shape;2111;p45"/>
            <p:cNvSpPr/>
            <p:nvPr/>
          </p:nvSpPr>
          <p:spPr>
            <a:xfrm>
              <a:off x="6084449" y="257925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No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32" name="Google Shape;2132;p45"/>
            <p:cNvSpPr txBox="1"/>
            <p:nvPr/>
          </p:nvSpPr>
          <p:spPr>
            <a:xfrm>
              <a:off x="6084449" y="2931581"/>
              <a:ext cx="18057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Neptune is very far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133" name="Google Shape;2133;p45"/>
            <p:cNvSpPr txBox="1"/>
            <p:nvPr/>
          </p:nvSpPr>
          <p:spPr>
            <a:xfrm>
              <a:off x="6084450" y="3770375"/>
              <a:ext cx="18057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huge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red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is hot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2134" name="Google Shape;2134;p45"/>
          <p:cNvSpPr/>
          <p:nvPr/>
        </p:nvSpPr>
        <p:spPr>
          <a:xfrm>
            <a:off x="4063650" y="1845173"/>
            <a:ext cx="1016700" cy="1016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5" name="Google Shape;2135;p45"/>
          <p:cNvGrpSpPr/>
          <p:nvPr/>
        </p:nvGrpSpPr>
        <p:grpSpPr>
          <a:xfrm>
            <a:off x="4323060" y="2097498"/>
            <a:ext cx="512060" cy="512050"/>
            <a:chOff x="4003189" y="2735942"/>
            <a:chExt cx="418213" cy="416639"/>
          </a:xfrm>
        </p:grpSpPr>
        <p:sp>
          <p:nvSpPr>
            <p:cNvPr id="2136" name="Google Shape;2136;p45"/>
            <p:cNvSpPr/>
            <p:nvPr/>
          </p:nvSpPr>
          <p:spPr>
            <a:xfrm>
              <a:off x="4003189" y="2735942"/>
              <a:ext cx="232564" cy="231669"/>
            </a:xfrm>
            <a:custGeom>
              <a:rect b="b" l="l" r="r" t="t"/>
              <a:pathLst>
                <a:path extrusionOk="0" h="6478" w="6503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4188874" y="2924023"/>
              <a:ext cx="232528" cy="228558"/>
            </a:xfrm>
            <a:custGeom>
              <a:rect b="b" l="l" r="r" t="t"/>
              <a:pathLst>
                <a:path extrusionOk="0" h="6391" w="6502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4258721" y="2773064"/>
              <a:ext cx="105642" cy="119626"/>
            </a:xfrm>
            <a:custGeom>
              <a:rect b="b" l="l" r="r" t="t"/>
              <a:pathLst>
                <a:path extrusionOk="0" h="3345" w="2954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4061949" y="2989757"/>
              <a:ext cx="105642" cy="119947"/>
            </a:xfrm>
            <a:custGeom>
              <a:rect b="b" l="l" r="r" t="t"/>
              <a:pathLst>
                <a:path extrusionOk="0" h="3354" w="2954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40" name="Google Shape;2140;p45"/>
          <p:cNvCxnSpPr>
            <a:stCxn id="2129" idx="2"/>
            <a:endCxn id="2130" idx="0"/>
          </p:cNvCxnSpPr>
          <p:nvPr/>
        </p:nvCxnSpPr>
        <p:spPr>
          <a:xfrm>
            <a:off x="2156699" y="3168181"/>
            <a:ext cx="0" cy="37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45"/>
          <p:cNvCxnSpPr>
            <a:stCxn id="2132" idx="2"/>
            <a:endCxn id="2133" idx="0"/>
          </p:cNvCxnSpPr>
          <p:nvPr/>
        </p:nvCxnSpPr>
        <p:spPr>
          <a:xfrm>
            <a:off x="6987299" y="3256781"/>
            <a:ext cx="0" cy="285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6" name="Google Shape;2146;p46"/>
          <p:cNvPicPr preferRelativeResize="0"/>
          <p:nvPr/>
        </p:nvPicPr>
        <p:blipFill rotWithShape="1">
          <a:blip r:embed="rId3">
            <a:alphaModFix/>
          </a:blip>
          <a:srcRect b="0" l="15592" r="15598" t="0"/>
          <a:stretch/>
        </p:blipFill>
        <p:spPr>
          <a:xfrm>
            <a:off x="3646050" y="1901375"/>
            <a:ext cx="1851900" cy="18537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rgbClr val="8FFFFF">
                <a:alpha val="40000"/>
              </a:srgbClr>
            </a:outerShdw>
          </a:effectLst>
        </p:spPr>
      </p:pic>
      <p:sp>
        <p:nvSpPr>
          <p:cNvPr id="2147" name="Google Shape;2147;p46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2148" name="Google Shape;2148;p46"/>
          <p:cNvGrpSpPr/>
          <p:nvPr/>
        </p:nvGrpSpPr>
        <p:grpSpPr>
          <a:xfrm>
            <a:off x="750297" y="1706956"/>
            <a:ext cx="1805700" cy="962408"/>
            <a:chOff x="750297" y="1935556"/>
            <a:chExt cx="1805700" cy="962408"/>
          </a:xfrm>
        </p:grpSpPr>
        <p:sp>
          <p:nvSpPr>
            <p:cNvPr id="2149" name="Google Shape;2149;p46"/>
            <p:cNvSpPr/>
            <p:nvPr/>
          </p:nvSpPr>
          <p:spPr>
            <a:xfrm>
              <a:off x="750297" y="193555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0" name="Google Shape;2150;p46"/>
            <p:cNvSpPr txBox="1"/>
            <p:nvPr/>
          </p:nvSpPr>
          <p:spPr>
            <a:xfrm>
              <a:off x="750297" y="2335464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151" name="Google Shape;2151;p46"/>
          <p:cNvGrpSpPr/>
          <p:nvPr/>
        </p:nvGrpSpPr>
        <p:grpSpPr>
          <a:xfrm>
            <a:off x="713110" y="3304256"/>
            <a:ext cx="1805700" cy="962408"/>
            <a:chOff x="713110" y="3532856"/>
            <a:chExt cx="1805700" cy="962408"/>
          </a:xfrm>
        </p:grpSpPr>
        <p:sp>
          <p:nvSpPr>
            <p:cNvPr id="2152" name="Google Shape;2152;p46"/>
            <p:cNvSpPr/>
            <p:nvPr/>
          </p:nvSpPr>
          <p:spPr>
            <a:xfrm>
              <a:off x="713110" y="353285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3" name="Google Shape;2153;p46"/>
            <p:cNvSpPr txBox="1"/>
            <p:nvPr/>
          </p:nvSpPr>
          <p:spPr>
            <a:xfrm>
              <a:off x="713110" y="3932764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actually a very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154" name="Google Shape;2154;p46"/>
          <p:cNvGrpSpPr/>
          <p:nvPr/>
        </p:nvGrpSpPr>
        <p:grpSpPr>
          <a:xfrm>
            <a:off x="6624940" y="3304256"/>
            <a:ext cx="1805700" cy="953708"/>
            <a:chOff x="6624940" y="3532856"/>
            <a:chExt cx="1805700" cy="953708"/>
          </a:xfrm>
        </p:grpSpPr>
        <p:sp>
          <p:nvSpPr>
            <p:cNvPr id="2155" name="Google Shape;2155;p46"/>
            <p:cNvSpPr/>
            <p:nvPr/>
          </p:nvSpPr>
          <p:spPr>
            <a:xfrm>
              <a:off x="6624940" y="3532856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Neptune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6" name="Google Shape;2156;p46"/>
            <p:cNvSpPr txBox="1"/>
            <p:nvPr/>
          </p:nvSpPr>
          <p:spPr>
            <a:xfrm>
              <a:off x="6624940" y="3932764"/>
              <a:ext cx="18057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farthest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157" name="Google Shape;2157;p46"/>
          <p:cNvGrpSpPr/>
          <p:nvPr/>
        </p:nvGrpSpPr>
        <p:grpSpPr>
          <a:xfrm>
            <a:off x="6624947" y="1701431"/>
            <a:ext cx="1805700" cy="962408"/>
            <a:chOff x="6624947" y="1930031"/>
            <a:chExt cx="1805700" cy="962408"/>
          </a:xfrm>
        </p:grpSpPr>
        <p:sp>
          <p:nvSpPr>
            <p:cNvPr id="2158" name="Google Shape;2158;p46"/>
            <p:cNvSpPr/>
            <p:nvPr/>
          </p:nvSpPr>
          <p:spPr>
            <a:xfrm>
              <a:off x="6624947" y="1930031"/>
              <a:ext cx="1805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159" name="Google Shape;2159;p46"/>
            <p:cNvSpPr txBox="1"/>
            <p:nvPr/>
          </p:nvSpPr>
          <p:spPr>
            <a:xfrm>
              <a:off x="6624947" y="2329939"/>
              <a:ext cx="18057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2160" name="Google Shape;2160;p46"/>
          <p:cNvSpPr/>
          <p:nvPr/>
        </p:nvSpPr>
        <p:spPr>
          <a:xfrm>
            <a:off x="2784599" y="1573630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1" name="Google Shape;2161;p46"/>
          <p:cNvGrpSpPr/>
          <p:nvPr/>
        </p:nvGrpSpPr>
        <p:grpSpPr>
          <a:xfrm>
            <a:off x="2944924" y="1733977"/>
            <a:ext cx="334848" cy="334806"/>
            <a:chOff x="1181536" y="2735942"/>
            <a:chExt cx="417360" cy="417360"/>
          </a:xfrm>
        </p:grpSpPr>
        <p:sp>
          <p:nvSpPr>
            <p:cNvPr id="2162" name="Google Shape;2162;p46"/>
            <p:cNvSpPr/>
            <p:nvPr/>
          </p:nvSpPr>
          <p:spPr>
            <a:xfrm>
              <a:off x="1181536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6"/>
            <p:cNvSpPr/>
            <p:nvPr/>
          </p:nvSpPr>
          <p:spPr>
            <a:xfrm>
              <a:off x="1525619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6"/>
            <p:cNvSpPr/>
            <p:nvPr/>
          </p:nvSpPr>
          <p:spPr>
            <a:xfrm>
              <a:off x="1181536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6"/>
            <p:cNvSpPr/>
            <p:nvPr/>
          </p:nvSpPr>
          <p:spPr>
            <a:xfrm>
              <a:off x="1525619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6"/>
            <p:cNvSpPr/>
            <p:nvPr/>
          </p:nvSpPr>
          <p:spPr>
            <a:xfrm>
              <a:off x="1279493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6"/>
            <p:cNvSpPr/>
            <p:nvPr/>
          </p:nvSpPr>
          <p:spPr>
            <a:xfrm>
              <a:off x="1443005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6"/>
            <p:cNvSpPr/>
            <p:nvPr/>
          </p:nvSpPr>
          <p:spPr>
            <a:xfrm>
              <a:off x="1361249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6"/>
            <p:cNvSpPr/>
            <p:nvPr/>
          </p:nvSpPr>
          <p:spPr>
            <a:xfrm>
              <a:off x="1206213" y="2833863"/>
              <a:ext cx="24748" cy="57971"/>
            </a:xfrm>
            <a:custGeom>
              <a:rect b="b" l="l" r="r" t="t"/>
              <a:pathLst>
                <a:path extrusionOk="0" h="1621" w="692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6"/>
            <p:cNvSpPr/>
            <p:nvPr/>
          </p:nvSpPr>
          <p:spPr>
            <a:xfrm>
              <a:off x="1206213" y="2997410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6"/>
            <p:cNvSpPr/>
            <p:nvPr/>
          </p:nvSpPr>
          <p:spPr>
            <a:xfrm>
              <a:off x="1206213" y="2915654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6"/>
            <p:cNvSpPr/>
            <p:nvPr/>
          </p:nvSpPr>
          <p:spPr>
            <a:xfrm>
              <a:off x="1549473" y="2833863"/>
              <a:ext cx="24712" cy="57971"/>
            </a:xfrm>
            <a:custGeom>
              <a:rect b="b" l="l" r="r" t="t"/>
              <a:pathLst>
                <a:path extrusionOk="0" h="1621" w="691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6"/>
            <p:cNvSpPr/>
            <p:nvPr/>
          </p:nvSpPr>
          <p:spPr>
            <a:xfrm>
              <a:off x="1549473" y="2997410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6"/>
            <p:cNvSpPr/>
            <p:nvPr/>
          </p:nvSpPr>
          <p:spPr>
            <a:xfrm>
              <a:off x="1549473" y="2915654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1279493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1443005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1361249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1360390" y="2996552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6"/>
            <p:cNvSpPr/>
            <p:nvPr/>
          </p:nvSpPr>
          <p:spPr>
            <a:xfrm>
              <a:off x="1425981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6"/>
            <p:cNvSpPr/>
            <p:nvPr/>
          </p:nvSpPr>
          <p:spPr>
            <a:xfrm>
              <a:off x="1268406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6"/>
            <p:cNvSpPr/>
            <p:nvPr/>
          </p:nvSpPr>
          <p:spPr>
            <a:xfrm>
              <a:off x="1268406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6"/>
            <p:cNvSpPr/>
            <p:nvPr/>
          </p:nvSpPr>
          <p:spPr>
            <a:xfrm>
              <a:off x="1360390" y="2812369"/>
              <a:ext cx="59652" cy="80323"/>
            </a:xfrm>
            <a:custGeom>
              <a:rect b="b" l="l" r="r" t="t"/>
              <a:pathLst>
                <a:path extrusionOk="0" h="2246" w="1668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1425981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1256497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6"/>
            <p:cNvSpPr/>
            <p:nvPr/>
          </p:nvSpPr>
          <p:spPr>
            <a:xfrm>
              <a:off x="1447260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6"/>
            <p:cNvSpPr/>
            <p:nvPr/>
          </p:nvSpPr>
          <p:spPr>
            <a:xfrm>
              <a:off x="1356993" y="2916477"/>
              <a:ext cx="66447" cy="56254"/>
            </a:xfrm>
            <a:custGeom>
              <a:rect b="b" l="l" r="r" t="t"/>
              <a:pathLst>
                <a:path extrusionOk="0" h="1573" w="1858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7" name="Google Shape;2187;p46"/>
          <p:cNvSpPr/>
          <p:nvPr/>
        </p:nvSpPr>
        <p:spPr>
          <a:xfrm>
            <a:off x="5740853" y="3176455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46"/>
          <p:cNvSpPr/>
          <p:nvPr/>
        </p:nvSpPr>
        <p:spPr>
          <a:xfrm>
            <a:off x="5740845" y="1573630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9" name="Google Shape;2189;p46"/>
          <p:cNvGrpSpPr/>
          <p:nvPr/>
        </p:nvGrpSpPr>
        <p:grpSpPr>
          <a:xfrm>
            <a:off x="5901187" y="3336178"/>
            <a:ext cx="334831" cy="336055"/>
            <a:chOff x="5449368" y="1437970"/>
            <a:chExt cx="398609" cy="415858"/>
          </a:xfrm>
        </p:grpSpPr>
        <p:sp>
          <p:nvSpPr>
            <p:cNvPr id="2190" name="Google Shape;2190;p46"/>
            <p:cNvSpPr/>
            <p:nvPr/>
          </p:nvSpPr>
          <p:spPr>
            <a:xfrm>
              <a:off x="5449368" y="1437970"/>
              <a:ext cx="229130" cy="40054"/>
            </a:xfrm>
            <a:custGeom>
              <a:rect b="b" l="l" r="r" t="t"/>
              <a:pathLst>
                <a:path extrusionOk="0" h="1120" w="6407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5449368" y="1502702"/>
              <a:ext cx="398609" cy="269149"/>
            </a:xfrm>
            <a:custGeom>
              <a:rect b="b" l="l" r="r" t="t"/>
              <a:pathLst>
                <a:path extrusionOk="0" h="7526" w="11146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5618852" y="1773541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5684443" y="1773541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6"/>
            <p:cNvSpPr/>
            <p:nvPr/>
          </p:nvSpPr>
          <p:spPr>
            <a:xfrm>
              <a:off x="5526868" y="1773541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6"/>
            <p:cNvSpPr/>
            <p:nvPr/>
          </p:nvSpPr>
          <p:spPr>
            <a:xfrm>
              <a:off x="5526868" y="1593828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5618852" y="1589358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5684443" y="1593828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5514959" y="1693466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5705722" y="1693466"/>
              <a:ext cx="76711" cy="56254"/>
            </a:xfrm>
            <a:custGeom>
              <a:rect b="b" l="l" r="r" t="t"/>
              <a:pathLst>
                <a:path extrusionOk="0" h="1573" w="2145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5615455" y="1693466"/>
              <a:ext cx="66482" cy="56254"/>
            </a:xfrm>
            <a:custGeom>
              <a:rect b="b" l="l" r="r" t="t"/>
              <a:pathLst>
                <a:path extrusionOk="0" h="1573" w="1859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1" name="Google Shape;2201;p46"/>
          <p:cNvGrpSpPr/>
          <p:nvPr/>
        </p:nvGrpSpPr>
        <p:grpSpPr>
          <a:xfrm>
            <a:off x="5901187" y="1733947"/>
            <a:ext cx="334816" cy="334867"/>
            <a:chOff x="3338019" y="1437970"/>
            <a:chExt cx="416490" cy="416501"/>
          </a:xfrm>
        </p:grpSpPr>
        <p:sp>
          <p:nvSpPr>
            <p:cNvPr id="2202" name="Google Shape;2202;p46"/>
            <p:cNvSpPr/>
            <p:nvPr/>
          </p:nvSpPr>
          <p:spPr>
            <a:xfrm>
              <a:off x="3338019" y="1538466"/>
              <a:ext cx="416490" cy="190793"/>
            </a:xfrm>
            <a:custGeom>
              <a:rect b="b" l="l" r="r" t="t"/>
              <a:pathLst>
                <a:path extrusionOk="0" h="5335" w="11646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5335"/>
                  </a:lnTo>
                  <a:lnTo>
                    <a:pt x="11646" y="5335"/>
                  </a:lnTo>
                  <a:lnTo>
                    <a:pt x="11646" y="358"/>
                  </a:lnTo>
                  <a:cubicBezTo>
                    <a:pt x="11646" y="167"/>
                    <a:pt x="11479" y="0"/>
                    <a:pt x="11289" y="0"/>
                  </a:cubicBezTo>
                  <a:lnTo>
                    <a:pt x="9693" y="0"/>
                  </a:lnTo>
                  <a:lnTo>
                    <a:pt x="9693" y="905"/>
                  </a:lnTo>
                  <a:cubicBezTo>
                    <a:pt x="9693" y="1262"/>
                    <a:pt x="9503" y="1596"/>
                    <a:pt x="9193" y="1763"/>
                  </a:cubicBezTo>
                  <a:cubicBezTo>
                    <a:pt x="9288" y="2096"/>
                    <a:pt x="9193" y="2453"/>
                    <a:pt x="8931" y="2715"/>
                  </a:cubicBezTo>
                  <a:lnTo>
                    <a:pt x="8193" y="3477"/>
                  </a:lnTo>
                  <a:cubicBezTo>
                    <a:pt x="7997" y="3673"/>
                    <a:pt x="7736" y="3775"/>
                    <a:pt x="7477" y="3775"/>
                  </a:cubicBezTo>
                  <a:cubicBezTo>
                    <a:pt x="7389" y="3775"/>
                    <a:pt x="7301" y="3763"/>
                    <a:pt x="7216" y="3739"/>
                  </a:cubicBezTo>
                  <a:cubicBezTo>
                    <a:pt x="7050" y="4049"/>
                    <a:pt x="6716" y="4239"/>
                    <a:pt x="6359" y="4239"/>
                  </a:cubicBezTo>
                  <a:lnTo>
                    <a:pt x="5287" y="4239"/>
                  </a:lnTo>
                  <a:cubicBezTo>
                    <a:pt x="4906" y="4239"/>
                    <a:pt x="4597" y="4049"/>
                    <a:pt x="4430" y="3739"/>
                  </a:cubicBezTo>
                  <a:cubicBezTo>
                    <a:pt x="4344" y="3764"/>
                    <a:pt x="4255" y="3776"/>
                    <a:pt x="4165" y="3776"/>
                  </a:cubicBezTo>
                  <a:cubicBezTo>
                    <a:pt x="3909" y="3776"/>
                    <a:pt x="3654" y="3678"/>
                    <a:pt x="3478" y="3501"/>
                  </a:cubicBezTo>
                  <a:lnTo>
                    <a:pt x="2715" y="2739"/>
                  </a:lnTo>
                  <a:cubicBezTo>
                    <a:pt x="2454" y="2477"/>
                    <a:pt x="2358" y="2096"/>
                    <a:pt x="2454" y="1763"/>
                  </a:cubicBezTo>
                  <a:cubicBezTo>
                    <a:pt x="2144" y="1596"/>
                    <a:pt x="1953" y="1262"/>
                    <a:pt x="1953" y="905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338019" y="1753084"/>
              <a:ext cx="416490" cy="101387"/>
            </a:xfrm>
            <a:custGeom>
              <a:rect b="b" l="l" r="r" t="t"/>
              <a:pathLst>
                <a:path extrusionOk="0" h="2835" w="11646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82"/>
                    <a:pt x="334" y="1382"/>
                  </a:cubicBezTo>
                  <a:lnTo>
                    <a:pt x="4787" y="1382"/>
                  </a:lnTo>
                  <a:lnTo>
                    <a:pt x="4787" y="2144"/>
                  </a:lnTo>
                  <a:lnTo>
                    <a:pt x="3740" y="2144"/>
                  </a:lnTo>
                  <a:cubicBezTo>
                    <a:pt x="3549" y="2144"/>
                    <a:pt x="3382" y="2287"/>
                    <a:pt x="3382" y="2477"/>
                  </a:cubicBezTo>
                  <a:cubicBezTo>
                    <a:pt x="3382" y="2668"/>
                    <a:pt x="3549" y="2834"/>
                    <a:pt x="3740" y="2834"/>
                  </a:cubicBezTo>
                  <a:lnTo>
                    <a:pt x="7907" y="2834"/>
                  </a:lnTo>
                  <a:cubicBezTo>
                    <a:pt x="8098" y="2834"/>
                    <a:pt x="8240" y="2668"/>
                    <a:pt x="8240" y="2477"/>
                  </a:cubicBezTo>
                  <a:cubicBezTo>
                    <a:pt x="8240" y="2287"/>
                    <a:pt x="8098" y="2144"/>
                    <a:pt x="7907" y="2144"/>
                  </a:cubicBezTo>
                  <a:lnTo>
                    <a:pt x="6835" y="2144"/>
                  </a:lnTo>
                  <a:lnTo>
                    <a:pt x="6835" y="1382"/>
                  </a:lnTo>
                  <a:lnTo>
                    <a:pt x="11289" y="1382"/>
                  </a:lnTo>
                  <a:cubicBezTo>
                    <a:pt x="11479" y="1382"/>
                    <a:pt x="11646" y="1215"/>
                    <a:pt x="11646" y="1025"/>
                  </a:cubicBezTo>
                  <a:lnTo>
                    <a:pt x="11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431720" y="1437970"/>
              <a:ext cx="228272" cy="227414"/>
            </a:xfrm>
            <a:custGeom>
              <a:rect b="b" l="l" r="r" t="t"/>
              <a:pathLst>
                <a:path extrusionOk="0" h="6359" w="6383">
                  <a:moveTo>
                    <a:pt x="3191" y="2001"/>
                  </a:moveTo>
                  <a:cubicBezTo>
                    <a:pt x="3834" y="2001"/>
                    <a:pt x="4358" y="2525"/>
                    <a:pt x="4358" y="3168"/>
                  </a:cubicBezTo>
                  <a:cubicBezTo>
                    <a:pt x="4358" y="3810"/>
                    <a:pt x="3834" y="4358"/>
                    <a:pt x="3191" y="4358"/>
                  </a:cubicBezTo>
                  <a:lnTo>
                    <a:pt x="3168" y="4358"/>
                  </a:lnTo>
                  <a:cubicBezTo>
                    <a:pt x="2525" y="4334"/>
                    <a:pt x="2024" y="3810"/>
                    <a:pt x="2024" y="3168"/>
                  </a:cubicBezTo>
                  <a:cubicBezTo>
                    <a:pt x="2024" y="2548"/>
                    <a:pt x="2525" y="2024"/>
                    <a:pt x="3168" y="2001"/>
                  </a:cubicBezTo>
                  <a:close/>
                  <a:moveTo>
                    <a:pt x="2667" y="0"/>
                  </a:moveTo>
                  <a:cubicBezTo>
                    <a:pt x="2501" y="0"/>
                    <a:pt x="2358" y="119"/>
                    <a:pt x="2334" y="262"/>
                  </a:cubicBezTo>
                  <a:lnTo>
                    <a:pt x="2263" y="953"/>
                  </a:lnTo>
                  <a:lnTo>
                    <a:pt x="1739" y="524"/>
                  </a:lnTo>
                  <a:cubicBezTo>
                    <a:pt x="1682" y="479"/>
                    <a:pt x="1610" y="455"/>
                    <a:pt x="1537" y="455"/>
                  </a:cubicBezTo>
                  <a:cubicBezTo>
                    <a:pt x="1456" y="455"/>
                    <a:pt x="1373" y="485"/>
                    <a:pt x="1310" y="548"/>
                  </a:cubicBezTo>
                  <a:lnTo>
                    <a:pt x="548" y="1310"/>
                  </a:lnTo>
                  <a:cubicBezTo>
                    <a:pt x="453" y="1429"/>
                    <a:pt x="429" y="1596"/>
                    <a:pt x="548" y="1739"/>
                  </a:cubicBezTo>
                  <a:lnTo>
                    <a:pt x="953" y="2263"/>
                  </a:lnTo>
                  <a:lnTo>
                    <a:pt x="286" y="2334"/>
                  </a:lnTo>
                  <a:cubicBezTo>
                    <a:pt x="119" y="2334"/>
                    <a:pt x="0" y="2477"/>
                    <a:pt x="0" y="2644"/>
                  </a:cubicBezTo>
                  <a:lnTo>
                    <a:pt x="0" y="3715"/>
                  </a:lnTo>
                  <a:cubicBezTo>
                    <a:pt x="0" y="3882"/>
                    <a:pt x="119" y="4025"/>
                    <a:pt x="286" y="4025"/>
                  </a:cubicBezTo>
                  <a:lnTo>
                    <a:pt x="977" y="4096"/>
                  </a:lnTo>
                  <a:lnTo>
                    <a:pt x="548" y="4644"/>
                  </a:lnTo>
                  <a:cubicBezTo>
                    <a:pt x="453" y="4763"/>
                    <a:pt x="453" y="4954"/>
                    <a:pt x="572" y="5049"/>
                  </a:cubicBezTo>
                  <a:lnTo>
                    <a:pt x="1334" y="5811"/>
                  </a:lnTo>
                  <a:cubicBezTo>
                    <a:pt x="1397" y="5874"/>
                    <a:pt x="1473" y="5903"/>
                    <a:pt x="1552" y="5903"/>
                  </a:cubicBezTo>
                  <a:cubicBezTo>
                    <a:pt x="1622" y="5903"/>
                    <a:pt x="1695" y="5880"/>
                    <a:pt x="1763" y="5835"/>
                  </a:cubicBezTo>
                  <a:lnTo>
                    <a:pt x="2263" y="5430"/>
                  </a:lnTo>
                  <a:lnTo>
                    <a:pt x="2334" y="6073"/>
                  </a:lnTo>
                  <a:cubicBezTo>
                    <a:pt x="2358" y="6240"/>
                    <a:pt x="2501" y="6359"/>
                    <a:pt x="2667" y="6359"/>
                  </a:cubicBezTo>
                  <a:lnTo>
                    <a:pt x="3739" y="6359"/>
                  </a:lnTo>
                  <a:cubicBezTo>
                    <a:pt x="3906" y="6359"/>
                    <a:pt x="4025" y="6240"/>
                    <a:pt x="4049" y="6073"/>
                  </a:cubicBezTo>
                  <a:lnTo>
                    <a:pt x="4120" y="5406"/>
                  </a:lnTo>
                  <a:lnTo>
                    <a:pt x="4644" y="5835"/>
                  </a:lnTo>
                  <a:cubicBezTo>
                    <a:pt x="4712" y="5880"/>
                    <a:pt x="4784" y="5903"/>
                    <a:pt x="4855" y="5903"/>
                  </a:cubicBezTo>
                  <a:cubicBezTo>
                    <a:pt x="4934" y="5903"/>
                    <a:pt x="5010" y="5874"/>
                    <a:pt x="5073" y="5811"/>
                  </a:cubicBezTo>
                  <a:lnTo>
                    <a:pt x="5835" y="5049"/>
                  </a:lnTo>
                  <a:cubicBezTo>
                    <a:pt x="5954" y="4930"/>
                    <a:pt x="5954" y="4739"/>
                    <a:pt x="5859" y="4620"/>
                  </a:cubicBezTo>
                  <a:lnTo>
                    <a:pt x="5430" y="4096"/>
                  </a:lnTo>
                  <a:lnTo>
                    <a:pt x="6097" y="4025"/>
                  </a:lnTo>
                  <a:cubicBezTo>
                    <a:pt x="6263" y="4001"/>
                    <a:pt x="6383" y="3882"/>
                    <a:pt x="6383" y="3715"/>
                  </a:cubicBezTo>
                  <a:lnTo>
                    <a:pt x="6383" y="2644"/>
                  </a:lnTo>
                  <a:cubicBezTo>
                    <a:pt x="6383" y="2477"/>
                    <a:pt x="6263" y="2334"/>
                    <a:pt x="6097" y="2334"/>
                  </a:cubicBezTo>
                  <a:lnTo>
                    <a:pt x="5430" y="2239"/>
                  </a:lnTo>
                  <a:lnTo>
                    <a:pt x="5859" y="1715"/>
                  </a:lnTo>
                  <a:cubicBezTo>
                    <a:pt x="5954" y="1596"/>
                    <a:pt x="5954" y="1405"/>
                    <a:pt x="5835" y="1286"/>
                  </a:cubicBezTo>
                  <a:lnTo>
                    <a:pt x="5073" y="548"/>
                  </a:lnTo>
                  <a:cubicBezTo>
                    <a:pt x="5007" y="482"/>
                    <a:pt x="4920" y="446"/>
                    <a:pt x="4835" y="446"/>
                  </a:cubicBezTo>
                  <a:cubicBezTo>
                    <a:pt x="4766" y="446"/>
                    <a:pt x="4698" y="470"/>
                    <a:pt x="4644" y="524"/>
                  </a:cubicBezTo>
                  <a:lnTo>
                    <a:pt x="4120" y="929"/>
                  </a:lnTo>
                  <a:lnTo>
                    <a:pt x="4049" y="262"/>
                  </a:lnTo>
                  <a:cubicBezTo>
                    <a:pt x="4025" y="119"/>
                    <a:pt x="3906" y="0"/>
                    <a:pt x="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5" name="Google Shape;2205;p46"/>
          <p:cNvSpPr/>
          <p:nvPr/>
        </p:nvSpPr>
        <p:spPr>
          <a:xfrm>
            <a:off x="2747388" y="3176455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6" name="Google Shape;2206;p46"/>
          <p:cNvGrpSpPr/>
          <p:nvPr/>
        </p:nvGrpSpPr>
        <p:grpSpPr>
          <a:xfrm>
            <a:off x="2905971" y="3335050"/>
            <a:ext cx="338334" cy="338311"/>
            <a:chOff x="4003189" y="2735942"/>
            <a:chExt cx="418213" cy="416639"/>
          </a:xfrm>
        </p:grpSpPr>
        <p:sp>
          <p:nvSpPr>
            <p:cNvPr id="2207" name="Google Shape;2207;p46"/>
            <p:cNvSpPr/>
            <p:nvPr/>
          </p:nvSpPr>
          <p:spPr>
            <a:xfrm>
              <a:off x="4003189" y="2735942"/>
              <a:ext cx="232564" cy="231669"/>
            </a:xfrm>
            <a:custGeom>
              <a:rect b="b" l="l" r="r" t="t"/>
              <a:pathLst>
                <a:path extrusionOk="0" h="6478" w="6503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4188874" y="2924023"/>
              <a:ext cx="232528" cy="228558"/>
            </a:xfrm>
            <a:custGeom>
              <a:rect b="b" l="l" r="r" t="t"/>
              <a:pathLst>
                <a:path extrusionOk="0" h="6391" w="6502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4258721" y="2773064"/>
              <a:ext cx="105642" cy="119626"/>
            </a:xfrm>
            <a:custGeom>
              <a:rect b="b" l="l" r="r" t="t"/>
              <a:pathLst>
                <a:path extrusionOk="0" h="3345" w="2954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4061949" y="2989757"/>
              <a:ext cx="105642" cy="119947"/>
            </a:xfrm>
            <a:custGeom>
              <a:rect b="b" l="l" r="r" t="t"/>
              <a:pathLst>
                <a:path extrusionOk="0" h="3354" w="2954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1" name="Google Shape;2211;p46"/>
          <p:cNvGrpSpPr/>
          <p:nvPr/>
        </p:nvGrpSpPr>
        <p:grpSpPr>
          <a:xfrm>
            <a:off x="4593924" y="2036862"/>
            <a:ext cx="331500" cy="331500"/>
            <a:chOff x="1443599" y="2835362"/>
            <a:chExt cx="331500" cy="331500"/>
          </a:xfrm>
        </p:grpSpPr>
        <p:sp>
          <p:nvSpPr>
            <p:cNvPr id="2212" name="Google Shape;2212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4" name="Google Shape;2214;p46"/>
          <p:cNvGrpSpPr/>
          <p:nvPr/>
        </p:nvGrpSpPr>
        <p:grpSpPr>
          <a:xfrm>
            <a:off x="3908924" y="2517587"/>
            <a:ext cx="331500" cy="331500"/>
            <a:chOff x="1443599" y="2835362"/>
            <a:chExt cx="331500" cy="331500"/>
          </a:xfrm>
        </p:grpSpPr>
        <p:sp>
          <p:nvSpPr>
            <p:cNvPr id="2215" name="Google Shape;2215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7" name="Google Shape;2217;p46"/>
          <p:cNvGrpSpPr/>
          <p:nvPr/>
        </p:nvGrpSpPr>
        <p:grpSpPr>
          <a:xfrm>
            <a:off x="4925424" y="2800012"/>
            <a:ext cx="331500" cy="331500"/>
            <a:chOff x="1443599" y="2835362"/>
            <a:chExt cx="331500" cy="331500"/>
          </a:xfrm>
        </p:grpSpPr>
        <p:sp>
          <p:nvSpPr>
            <p:cNvPr id="2218" name="Google Shape;2218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0" name="Google Shape;2220;p46"/>
          <p:cNvGrpSpPr/>
          <p:nvPr/>
        </p:nvGrpSpPr>
        <p:grpSpPr>
          <a:xfrm>
            <a:off x="4406124" y="3218087"/>
            <a:ext cx="331500" cy="331500"/>
            <a:chOff x="1443599" y="2835362"/>
            <a:chExt cx="331500" cy="331500"/>
          </a:xfrm>
        </p:grpSpPr>
        <p:sp>
          <p:nvSpPr>
            <p:cNvPr id="2221" name="Google Shape;2221;p46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6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23" name="Google Shape;2223;p46"/>
          <p:cNvCxnSpPr>
            <a:stCxn id="2160" idx="6"/>
            <a:endCxn id="2215" idx="2"/>
          </p:cNvCxnSpPr>
          <p:nvPr/>
        </p:nvCxnSpPr>
        <p:spPr>
          <a:xfrm>
            <a:off x="3440099" y="1901380"/>
            <a:ext cx="468900" cy="7821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4" name="Google Shape;2224;p46"/>
          <p:cNvCxnSpPr>
            <a:stCxn id="2188" idx="2"/>
            <a:endCxn id="2212" idx="6"/>
          </p:cNvCxnSpPr>
          <p:nvPr/>
        </p:nvCxnSpPr>
        <p:spPr>
          <a:xfrm flipH="1">
            <a:off x="4925445" y="1901380"/>
            <a:ext cx="815400" cy="3012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46"/>
          <p:cNvCxnSpPr>
            <a:stCxn id="2205" idx="6"/>
            <a:endCxn id="2221" idx="2"/>
          </p:cNvCxnSpPr>
          <p:nvPr/>
        </p:nvCxnSpPr>
        <p:spPr>
          <a:xfrm flipH="1" rot="10800000">
            <a:off x="3402888" y="3383905"/>
            <a:ext cx="1003200" cy="1203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6" name="Google Shape;2226;p46"/>
          <p:cNvCxnSpPr>
            <a:stCxn id="2187" idx="2"/>
            <a:endCxn id="2218" idx="6"/>
          </p:cNvCxnSpPr>
          <p:nvPr/>
        </p:nvCxnSpPr>
        <p:spPr>
          <a:xfrm rot="10800000">
            <a:off x="5256953" y="2965705"/>
            <a:ext cx="483900" cy="5385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47"/>
          <p:cNvSpPr/>
          <p:nvPr/>
        </p:nvSpPr>
        <p:spPr>
          <a:xfrm>
            <a:off x="800253" y="1397457"/>
            <a:ext cx="2887500" cy="2887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47"/>
          <p:cNvSpPr/>
          <p:nvPr/>
        </p:nvSpPr>
        <p:spPr>
          <a:xfrm>
            <a:off x="1150072" y="2045475"/>
            <a:ext cx="2239500" cy="2239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47"/>
          <p:cNvSpPr/>
          <p:nvPr/>
        </p:nvSpPr>
        <p:spPr>
          <a:xfrm>
            <a:off x="1457848" y="2712625"/>
            <a:ext cx="1572300" cy="1572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47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sp>
        <p:nvSpPr>
          <p:cNvPr id="2235" name="Google Shape;2235;p47"/>
          <p:cNvSpPr txBox="1"/>
          <p:nvPr/>
        </p:nvSpPr>
        <p:spPr>
          <a:xfrm>
            <a:off x="1255653" y="1549850"/>
            <a:ext cx="1976700" cy="395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l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100M</a:t>
            </a:r>
            <a:endParaRPr b="1" sz="21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36" name="Google Shape;2236;p47"/>
          <p:cNvSpPr txBox="1"/>
          <p:nvPr/>
        </p:nvSpPr>
        <p:spPr>
          <a:xfrm>
            <a:off x="1501953" y="2207025"/>
            <a:ext cx="1484100" cy="395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l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50</a:t>
            </a:r>
            <a:r>
              <a:rPr b="1" lang="en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</a:t>
            </a:r>
            <a:endParaRPr b="1" sz="21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37" name="Google Shape;2237;p47"/>
          <p:cNvSpPr txBox="1"/>
          <p:nvPr/>
        </p:nvSpPr>
        <p:spPr>
          <a:xfrm>
            <a:off x="1703253" y="2865025"/>
            <a:ext cx="1081500" cy="395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l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25</a:t>
            </a:r>
            <a:r>
              <a:rPr b="1" lang="en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</a:t>
            </a:r>
            <a:endParaRPr b="1" sz="21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38" name="Google Shape;2238;p47"/>
          <p:cNvSpPr/>
          <p:nvPr/>
        </p:nvSpPr>
        <p:spPr>
          <a:xfrm>
            <a:off x="3880733" y="1397455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9" name="Google Shape;2239;p47"/>
          <p:cNvGrpSpPr/>
          <p:nvPr/>
        </p:nvGrpSpPr>
        <p:grpSpPr>
          <a:xfrm>
            <a:off x="4041059" y="1557802"/>
            <a:ext cx="334848" cy="334806"/>
            <a:chOff x="1181536" y="2735942"/>
            <a:chExt cx="417360" cy="417360"/>
          </a:xfrm>
        </p:grpSpPr>
        <p:sp>
          <p:nvSpPr>
            <p:cNvPr id="2240" name="Google Shape;2240;p47"/>
            <p:cNvSpPr/>
            <p:nvPr/>
          </p:nvSpPr>
          <p:spPr>
            <a:xfrm>
              <a:off x="1181536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1525619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1181536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1525619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1279493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1443005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1361249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1206213" y="2833863"/>
              <a:ext cx="24748" cy="57971"/>
            </a:xfrm>
            <a:custGeom>
              <a:rect b="b" l="l" r="r" t="t"/>
              <a:pathLst>
                <a:path extrusionOk="0" h="1621" w="692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1206213" y="2997410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1206213" y="2915654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1549473" y="2833863"/>
              <a:ext cx="24712" cy="57971"/>
            </a:xfrm>
            <a:custGeom>
              <a:rect b="b" l="l" r="r" t="t"/>
              <a:pathLst>
                <a:path extrusionOk="0" h="1621" w="691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1549473" y="2997410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1549473" y="2915654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1279493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1443005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1361249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1360390" y="2996552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1425981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1268406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1268406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1360390" y="2812369"/>
              <a:ext cx="59652" cy="80323"/>
            </a:xfrm>
            <a:custGeom>
              <a:rect b="b" l="l" r="r" t="t"/>
              <a:pathLst>
                <a:path extrusionOk="0" h="2246" w="1668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1425981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256497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447260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356993" y="2916477"/>
              <a:ext cx="66447" cy="56254"/>
            </a:xfrm>
            <a:custGeom>
              <a:rect b="b" l="l" r="r" t="t"/>
              <a:pathLst>
                <a:path extrusionOk="0" h="1573" w="1858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5" name="Google Shape;2265;p47"/>
          <p:cNvSpPr/>
          <p:nvPr/>
        </p:nvSpPr>
        <p:spPr>
          <a:xfrm>
            <a:off x="3880750" y="3388630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6" name="Google Shape;2266;p47"/>
          <p:cNvGrpSpPr/>
          <p:nvPr/>
        </p:nvGrpSpPr>
        <p:grpSpPr>
          <a:xfrm>
            <a:off x="4041084" y="3548353"/>
            <a:ext cx="334831" cy="336055"/>
            <a:chOff x="5449368" y="1437970"/>
            <a:chExt cx="398609" cy="415858"/>
          </a:xfrm>
        </p:grpSpPr>
        <p:sp>
          <p:nvSpPr>
            <p:cNvPr id="2267" name="Google Shape;2267;p47"/>
            <p:cNvSpPr/>
            <p:nvPr/>
          </p:nvSpPr>
          <p:spPr>
            <a:xfrm>
              <a:off x="5449368" y="1437970"/>
              <a:ext cx="229130" cy="40054"/>
            </a:xfrm>
            <a:custGeom>
              <a:rect b="b" l="l" r="r" t="t"/>
              <a:pathLst>
                <a:path extrusionOk="0" h="1120" w="6407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5449368" y="1502702"/>
              <a:ext cx="398609" cy="269149"/>
            </a:xfrm>
            <a:custGeom>
              <a:rect b="b" l="l" r="r" t="t"/>
              <a:pathLst>
                <a:path extrusionOk="0" h="7526" w="11146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5618852" y="1773541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5684443" y="1773541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5526868" y="1773541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5526868" y="1593828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5618852" y="1589358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5684443" y="1593828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5514959" y="1693466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5705722" y="1693466"/>
              <a:ext cx="76711" cy="56254"/>
            </a:xfrm>
            <a:custGeom>
              <a:rect b="b" l="l" r="r" t="t"/>
              <a:pathLst>
                <a:path extrusionOk="0" h="1573" w="2145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5615455" y="1693466"/>
              <a:ext cx="66482" cy="56254"/>
            </a:xfrm>
            <a:custGeom>
              <a:rect b="b" l="l" r="r" t="t"/>
              <a:pathLst>
                <a:path extrusionOk="0" h="1573" w="1859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8" name="Google Shape;2278;p47"/>
          <p:cNvSpPr/>
          <p:nvPr/>
        </p:nvSpPr>
        <p:spPr>
          <a:xfrm>
            <a:off x="3880735" y="2424955"/>
            <a:ext cx="655500" cy="655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9" name="Google Shape;2279;p47"/>
          <p:cNvGrpSpPr/>
          <p:nvPr/>
        </p:nvGrpSpPr>
        <p:grpSpPr>
          <a:xfrm>
            <a:off x="4039318" y="2583550"/>
            <a:ext cx="338334" cy="338311"/>
            <a:chOff x="4003189" y="2735942"/>
            <a:chExt cx="418213" cy="416639"/>
          </a:xfrm>
        </p:grpSpPr>
        <p:sp>
          <p:nvSpPr>
            <p:cNvPr id="2280" name="Google Shape;2280;p47"/>
            <p:cNvSpPr/>
            <p:nvPr/>
          </p:nvSpPr>
          <p:spPr>
            <a:xfrm>
              <a:off x="4003189" y="2735942"/>
              <a:ext cx="232564" cy="231669"/>
            </a:xfrm>
            <a:custGeom>
              <a:rect b="b" l="l" r="r" t="t"/>
              <a:pathLst>
                <a:path extrusionOk="0" h="6478" w="6503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4188874" y="2924023"/>
              <a:ext cx="232528" cy="228558"/>
            </a:xfrm>
            <a:custGeom>
              <a:rect b="b" l="l" r="r" t="t"/>
              <a:pathLst>
                <a:path extrusionOk="0" h="6391" w="6502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4258721" y="2773064"/>
              <a:ext cx="105642" cy="119626"/>
            </a:xfrm>
            <a:custGeom>
              <a:rect b="b" l="l" r="r" t="t"/>
              <a:pathLst>
                <a:path extrusionOk="0" h="3345" w="2954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4061949" y="2989757"/>
              <a:ext cx="105642" cy="119947"/>
            </a:xfrm>
            <a:custGeom>
              <a:rect b="b" l="l" r="r" t="t"/>
              <a:pathLst>
                <a:path extrusionOk="0" h="3354" w="2954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4" name="Google Shape;2284;p47"/>
          <p:cNvGrpSpPr/>
          <p:nvPr/>
        </p:nvGrpSpPr>
        <p:grpSpPr>
          <a:xfrm>
            <a:off x="4634547" y="1525250"/>
            <a:ext cx="3709200" cy="993725"/>
            <a:chOff x="4721650" y="1677650"/>
            <a:chExt cx="3709200" cy="993725"/>
          </a:xfrm>
        </p:grpSpPr>
        <p:sp>
          <p:nvSpPr>
            <p:cNvPr id="2285" name="Google Shape;2285;p47"/>
            <p:cNvSpPr/>
            <p:nvPr/>
          </p:nvSpPr>
          <p:spPr>
            <a:xfrm>
              <a:off x="4721650" y="1677650"/>
              <a:ext cx="3709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286" name="Google Shape;2286;p47"/>
            <p:cNvSpPr txBox="1"/>
            <p:nvPr/>
          </p:nvSpPr>
          <p:spPr>
            <a:xfrm>
              <a:off x="4721650" y="2040775"/>
              <a:ext cx="37092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a gas giant and the biggest planet in the Solar System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287" name="Google Shape;2287;p47"/>
          <p:cNvGrpSpPr/>
          <p:nvPr/>
        </p:nvGrpSpPr>
        <p:grpSpPr>
          <a:xfrm>
            <a:off x="4634547" y="2521988"/>
            <a:ext cx="3709200" cy="991425"/>
            <a:chOff x="4721650" y="2671375"/>
            <a:chExt cx="3709200" cy="991425"/>
          </a:xfrm>
        </p:grpSpPr>
        <p:sp>
          <p:nvSpPr>
            <p:cNvPr id="2288" name="Google Shape;2288;p47"/>
            <p:cNvSpPr/>
            <p:nvPr/>
          </p:nvSpPr>
          <p:spPr>
            <a:xfrm>
              <a:off x="4721650" y="2671375"/>
              <a:ext cx="3709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289" name="Google Shape;2289;p47"/>
            <p:cNvSpPr txBox="1"/>
            <p:nvPr/>
          </p:nvSpPr>
          <p:spPr>
            <a:xfrm>
              <a:off x="4721650" y="3032200"/>
              <a:ext cx="37092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290" name="Google Shape;2290;p47"/>
          <p:cNvGrpSpPr/>
          <p:nvPr/>
        </p:nvGrpSpPr>
        <p:grpSpPr>
          <a:xfrm>
            <a:off x="4634547" y="3516425"/>
            <a:ext cx="3709200" cy="991425"/>
            <a:chOff x="4721650" y="3668825"/>
            <a:chExt cx="3709200" cy="991425"/>
          </a:xfrm>
        </p:grpSpPr>
        <p:sp>
          <p:nvSpPr>
            <p:cNvPr id="2291" name="Google Shape;2291;p47"/>
            <p:cNvSpPr/>
            <p:nvPr/>
          </p:nvSpPr>
          <p:spPr>
            <a:xfrm>
              <a:off x="4721650" y="3668825"/>
              <a:ext cx="3709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Earth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292" name="Google Shape;2292;p47"/>
            <p:cNvSpPr txBox="1"/>
            <p:nvPr/>
          </p:nvSpPr>
          <p:spPr>
            <a:xfrm>
              <a:off x="4721650" y="4029650"/>
              <a:ext cx="37092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Earth is the third planet from the Sun and the only one tha</a:t>
              </a: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t</a:t>
              </a: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 harbors life in the Solar System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98" name="Google Shape;2298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2299" name="Google Shape;2299;p48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b="1"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As a Free user, 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49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05" name="Google Shape;2305;p49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06" name="Google Shape;2306;p4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50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2" name="Google Shape;2312;p50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p50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14" name="Google Shape;2314;p50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315" name="Google Shape;2315;p5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16" name="Google Shape;2316;p5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17" name="Google Shape;2317;p5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5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19" name="Google Shape;2319;p5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0" name="Google Shape;2320;p5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21" name="Google Shape;2321;p5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22" name="Google Shape;2322;p5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3" name="Google Shape;2323;p5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24" name="Google Shape;2324;p5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25" name="Google Shape;2325;p5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6" name="Google Shape;2326;p5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7" name="Google Shape;2327;p5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5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29" name="Google Shape;2329;p5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30" name="Google Shape;2330;p5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31" name="Google Shape;2331;p5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2" name="Google Shape;2332;p5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33" name="Google Shape;2333;p5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34" name="Google Shape;2334;p5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5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5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7" name="Google Shape;2337;p5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38" name="Google Shape;2338;p5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39" name="Google Shape;2339;p5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40" name="Google Shape;2340;p5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5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42" name="Google Shape;2342;p5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43" name="Google Shape;2343;p5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4" name="Google Shape;2344;p5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45" name="Google Shape;2345;p5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46" name="Google Shape;2346;p5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47" name="Google Shape;2347;p5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5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49" name="Google Shape;2349;p5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50" name="Google Shape;2350;p5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1" name="Google Shape;2351;p5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5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5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5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8"/>
          <p:cNvSpPr/>
          <p:nvPr/>
        </p:nvSpPr>
        <p:spPr>
          <a:xfrm flipH="1" rot="10800000">
            <a:off x="1176900" y="1449250"/>
            <a:ext cx="6568200" cy="13860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8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043" name="Google Shape;1043;p18"/>
          <p:cNvGrpSpPr/>
          <p:nvPr/>
        </p:nvGrpSpPr>
        <p:grpSpPr>
          <a:xfrm>
            <a:off x="1476419" y="1547922"/>
            <a:ext cx="1211313" cy="1211313"/>
            <a:chOff x="4045063" y="635665"/>
            <a:chExt cx="868200" cy="868200"/>
          </a:xfrm>
        </p:grpSpPr>
        <p:sp>
          <p:nvSpPr>
            <p:cNvPr id="1044" name="Google Shape;1044;p18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fmla="val 1193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1045" name="Google Shape;1045;p18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fmla="val 5400645" name="adj1"/>
                <a:gd fmla="val 16256715" name="adj2"/>
                <a:gd fmla="val 1271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grpSp>
        <p:nvGrpSpPr>
          <p:cNvPr id="1046" name="Google Shape;1046;p18"/>
          <p:cNvGrpSpPr/>
          <p:nvPr/>
        </p:nvGrpSpPr>
        <p:grpSpPr>
          <a:xfrm>
            <a:off x="1476375" y="1578300"/>
            <a:ext cx="5960600" cy="1139988"/>
            <a:chOff x="1476375" y="1806900"/>
            <a:chExt cx="5960600" cy="1139988"/>
          </a:xfrm>
        </p:grpSpPr>
        <p:sp>
          <p:nvSpPr>
            <p:cNvPr id="1047" name="Google Shape;1047;p18"/>
            <p:cNvSpPr/>
            <p:nvPr/>
          </p:nvSpPr>
          <p:spPr>
            <a:xfrm>
              <a:off x="2904575" y="1806900"/>
              <a:ext cx="45324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48" name="Google Shape;1048;p18"/>
            <p:cNvSpPr txBox="1"/>
            <p:nvPr/>
          </p:nvSpPr>
          <p:spPr>
            <a:xfrm>
              <a:off x="2905625" y="2196588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49" name="Google Shape;1049;p18"/>
            <p:cNvSpPr txBox="1"/>
            <p:nvPr/>
          </p:nvSpPr>
          <p:spPr>
            <a:xfrm>
              <a:off x="1476375" y="2095825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50%</a:t>
              </a:r>
              <a:endParaRPr b="1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50" name="Google Shape;1050;p18"/>
            <p:cNvSpPr txBox="1"/>
            <p:nvPr/>
          </p:nvSpPr>
          <p:spPr>
            <a:xfrm>
              <a:off x="5171225" y="2196588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Saturn has rings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small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red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051" name="Google Shape;1051;p18"/>
          <p:cNvSpPr/>
          <p:nvPr/>
        </p:nvSpPr>
        <p:spPr>
          <a:xfrm flipH="1" rot="10800000">
            <a:off x="1176900" y="3122575"/>
            <a:ext cx="6568200" cy="13860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18"/>
          <p:cNvGrpSpPr/>
          <p:nvPr/>
        </p:nvGrpSpPr>
        <p:grpSpPr>
          <a:xfrm>
            <a:off x="1476419" y="3221247"/>
            <a:ext cx="1211313" cy="1211313"/>
            <a:chOff x="4045063" y="635665"/>
            <a:chExt cx="868200" cy="868200"/>
          </a:xfrm>
        </p:grpSpPr>
        <p:sp>
          <p:nvSpPr>
            <p:cNvPr id="1053" name="Google Shape;1053;p18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fmla="val 1193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1054" name="Google Shape;1054;p18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fmla="val 39012" name="adj1"/>
                <a:gd fmla="val 16256715" name="adj2"/>
                <a:gd fmla="val 1271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grpSp>
        <p:nvGrpSpPr>
          <p:cNvPr id="1055" name="Google Shape;1055;p18"/>
          <p:cNvGrpSpPr/>
          <p:nvPr/>
        </p:nvGrpSpPr>
        <p:grpSpPr>
          <a:xfrm>
            <a:off x="1476375" y="3251625"/>
            <a:ext cx="5960600" cy="1150188"/>
            <a:chOff x="1476375" y="3327825"/>
            <a:chExt cx="5960600" cy="1150188"/>
          </a:xfrm>
        </p:grpSpPr>
        <p:sp>
          <p:nvSpPr>
            <p:cNvPr id="1056" name="Google Shape;1056;p18"/>
            <p:cNvSpPr/>
            <p:nvPr/>
          </p:nvSpPr>
          <p:spPr>
            <a:xfrm>
              <a:off x="2904575" y="3327825"/>
              <a:ext cx="45324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57" name="Google Shape;1057;p18"/>
            <p:cNvSpPr txBox="1"/>
            <p:nvPr/>
          </p:nvSpPr>
          <p:spPr>
            <a:xfrm>
              <a:off x="2905625" y="3727713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the closest planet to the Sun and the smallest of them all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58" name="Google Shape;1058;p18"/>
            <p:cNvSpPr txBox="1"/>
            <p:nvPr/>
          </p:nvSpPr>
          <p:spPr>
            <a:xfrm>
              <a:off x="1476375" y="3616750"/>
              <a:ext cx="12114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75</a:t>
              </a: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%</a:t>
              </a:r>
              <a:endParaRPr b="1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59" name="Google Shape;1059;p18"/>
            <p:cNvSpPr txBox="1"/>
            <p:nvPr/>
          </p:nvSpPr>
          <p:spPr>
            <a:xfrm>
              <a:off x="5171225" y="3727713"/>
              <a:ext cx="22656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huge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is hot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T Sans"/>
                <a:buChar char="●"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Earth has life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9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065" name="Google Shape;1065;p19"/>
          <p:cNvGrpSpPr/>
          <p:nvPr/>
        </p:nvGrpSpPr>
        <p:grpSpPr>
          <a:xfrm>
            <a:off x="713222" y="2369619"/>
            <a:ext cx="2267700" cy="1811230"/>
            <a:chOff x="6015147" y="3054344"/>
            <a:chExt cx="2267700" cy="1811230"/>
          </a:xfrm>
        </p:grpSpPr>
        <p:sp>
          <p:nvSpPr>
            <p:cNvPr id="1066" name="Google Shape;1066;p19"/>
            <p:cNvSpPr/>
            <p:nvPr/>
          </p:nvSpPr>
          <p:spPr>
            <a:xfrm>
              <a:off x="6015147" y="3054344"/>
              <a:ext cx="22677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67" name="Google Shape;1067;p19"/>
            <p:cNvSpPr txBox="1"/>
            <p:nvPr/>
          </p:nvSpPr>
          <p:spPr>
            <a:xfrm>
              <a:off x="6016200" y="3429174"/>
              <a:ext cx="2265600" cy="14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the closest planet to the Sun and the smallest one in the entire Solar System. This planet's name has nothing to do with the liquid metal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068" name="Google Shape;1068;p19"/>
          <p:cNvGrpSpPr/>
          <p:nvPr/>
        </p:nvGrpSpPr>
        <p:grpSpPr>
          <a:xfrm>
            <a:off x="1472741" y="1449576"/>
            <a:ext cx="748683" cy="747098"/>
            <a:chOff x="6856386" y="1437970"/>
            <a:chExt cx="416490" cy="415632"/>
          </a:xfrm>
        </p:grpSpPr>
        <p:sp>
          <p:nvSpPr>
            <p:cNvPr id="1069" name="Google Shape;1069;p19"/>
            <p:cNvSpPr/>
            <p:nvPr/>
          </p:nvSpPr>
          <p:spPr>
            <a:xfrm>
              <a:off x="6856386" y="1437970"/>
              <a:ext cx="416490" cy="415632"/>
            </a:xfrm>
            <a:custGeom>
              <a:rect b="b" l="l" r="r" t="t"/>
              <a:pathLst>
                <a:path extrusionOk="0" h="11622" w="11646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7027551" y="1566576"/>
              <a:ext cx="74136" cy="52821"/>
            </a:xfrm>
            <a:custGeom>
              <a:rect b="b" l="l" r="r" t="t"/>
              <a:pathLst>
                <a:path extrusionOk="0" h="1477" w="2073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7012244" y="1644076"/>
              <a:ext cx="104784" cy="80931"/>
            </a:xfrm>
            <a:custGeom>
              <a:rect b="b" l="l" r="r" t="t"/>
              <a:pathLst>
                <a:path extrusionOk="0" h="2263" w="293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2" name="Google Shape;1072;p19"/>
          <p:cNvSpPr/>
          <p:nvPr/>
        </p:nvSpPr>
        <p:spPr>
          <a:xfrm>
            <a:off x="3447275" y="1613900"/>
            <a:ext cx="4983600" cy="9387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3" name="Google Shape;1073;p19"/>
          <p:cNvGrpSpPr/>
          <p:nvPr/>
        </p:nvGrpSpPr>
        <p:grpSpPr>
          <a:xfrm>
            <a:off x="4361412" y="1796910"/>
            <a:ext cx="3892660" cy="572715"/>
            <a:chOff x="4361412" y="2025510"/>
            <a:chExt cx="3892660" cy="572715"/>
          </a:xfrm>
        </p:grpSpPr>
        <p:sp>
          <p:nvSpPr>
            <p:cNvPr id="1074" name="Google Shape;1074;p19"/>
            <p:cNvSpPr txBox="1"/>
            <p:nvPr/>
          </p:nvSpPr>
          <p:spPr>
            <a:xfrm>
              <a:off x="4361412" y="2025510"/>
              <a:ext cx="1411500" cy="5727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$155.00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75" name="Google Shape;1075;p19"/>
            <p:cNvSpPr txBox="1"/>
            <p:nvPr/>
          </p:nvSpPr>
          <p:spPr>
            <a:xfrm>
              <a:off x="5929073" y="2025525"/>
              <a:ext cx="232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the smallest planet of them all</a:t>
              </a:r>
              <a:endParaRPr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076" name="Google Shape;1076;p19"/>
          <p:cNvGrpSpPr/>
          <p:nvPr/>
        </p:nvGrpSpPr>
        <p:grpSpPr>
          <a:xfrm>
            <a:off x="3711461" y="1836388"/>
            <a:ext cx="493791" cy="493719"/>
            <a:chOff x="4628325" y="3599825"/>
            <a:chExt cx="295400" cy="295375"/>
          </a:xfrm>
        </p:grpSpPr>
        <p:sp>
          <p:nvSpPr>
            <p:cNvPr id="1077" name="Google Shape;1077;p19"/>
            <p:cNvSpPr/>
            <p:nvPr/>
          </p:nvSpPr>
          <p:spPr>
            <a:xfrm>
              <a:off x="4679525" y="3686450"/>
              <a:ext cx="17350" cy="86675"/>
            </a:xfrm>
            <a:custGeom>
              <a:rect b="b" l="l" r="r" t="t"/>
              <a:pathLst>
                <a:path extrusionOk="0" h="3467" w="694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4854375" y="3686450"/>
              <a:ext cx="18150" cy="86675"/>
            </a:xfrm>
            <a:custGeom>
              <a:rect b="b" l="l" r="r" t="t"/>
              <a:pathLst>
                <a:path extrusionOk="0" h="3467" w="726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4679525" y="3790425"/>
              <a:ext cx="17350" cy="104000"/>
            </a:xfrm>
            <a:custGeom>
              <a:rect b="b" l="l" r="r" t="t"/>
              <a:pathLst>
                <a:path extrusionOk="0" h="4160" w="694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854375" y="3790425"/>
              <a:ext cx="18150" cy="104000"/>
            </a:xfrm>
            <a:custGeom>
              <a:rect b="b" l="l" r="r" t="t"/>
              <a:pathLst>
                <a:path extrusionOk="0" h="4160" w="726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4628325" y="3686450"/>
              <a:ext cx="34675" cy="86675"/>
            </a:xfrm>
            <a:custGeom>
              <a:rect b="b" l="l" r="r" t="t"/>
              <a:pathLst>
                <a:path extrusionOk="0" h="3467" w="138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714975" y="3686450"/>
              <a:ext cx="122100" cy="86675"/>
            </a:xfrm>
            <a:custGeom>
              <a:rect b="b" l="l" r="r" t="t"/>
              <a:pathLst>
                <a:path extrusionOk="0" h="3467" w="4884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4889025" y="3777825"/>
              <a:ext cx="34700" cy="117375"/>
            </a:xfrm>
            <a:custGeom>
              <a:rect b="b" l="l" r="r" t="t"/>
              <a:pathLst>
                <a:path extrusionOk="0" h="4695" w="1388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4628325" y="3777825"/>
              <a:ext cx="34675" cy="116600"/>
            </a:xfrm>
            <a:custGeom>
              <a:rect b="b" l="l" r="r" t="t"/>
              <a:pathLst>
                <a:path extrusionOk="0" h="4664" w="1387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4766950" y="379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4889025" y="3686450"/>
              <a:ext cx="34700" cy="86675"/>
            </a:xfrm>
            <a:custGeom>
              <a:rect b="b" l="l" r="r" t="t"/>
              <a:pathLst>
                <a:path extrusionOk="0" h="3467" w="1388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4714975" y="3790425"/>
              <a:ext cx="122100" cy="104000"/>
            </a:xfrm>
            <a:custGeom>
              <a:rect b="b" l="l" r="r" t="t"/>
              <a:pathLst>
                <a:path extrusionOk="0" h="4160" w="4884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4714175" y="3599825"/>
              <a:ext cx="122100" cy="69325"/>
            </a:xfrm>
            <a:custGeom>
              <a:rect b="b" l="l" r="r" t="t"/>
              <a:pathLst>
                <a:path extrusionOk="0" h="277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19"/>
          <p:cNvSpPr txBox="1"/>
          <p:nvPr/>
        </p:nvSpPr>
        <p:spPr>
          <a:xfrm>
            <a:off x="3396900" y="2761050"/>
            <a:ext cx="48570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Despite being closer to the Sun than Venus, its temperatures aren't as terribly hot as that planet's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Its surface is quite similar to that of Earth's Moon, which means there are a lot of craters and plains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Speaking of craters, many of them were named after artists or authors who made significant contributions to their respective fields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0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1095" name="Google Shape;1095;p20"/>
          <p:cNvGraphicFramePr/>
          <p:nvPr/>
        </p:nvGraphicFramePr>
        <p:xfrm>
          <a:off x="993204" y="198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{4E42EC37-5E66-48C9-939C-DD8BC5B3803C}</a:tableStyleId>
              </a:tblPr>
              <a:tblGrid>
                <a:gridCol w="392700"/>
                <a:gridCol w="392700"/>
                <a:gridCol w="392700"/>
                <a:gridCol w="392700"/>
                <a:gridCol w="392700"/>
                <a:gridCol w="392700"/>
                <a:gridCol w="392700"/>
              </a:tblGrid>
              <a:tr h="32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MO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TU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WE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TH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FR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SU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>
                            <a:alpha val="30950"/>
                          </a:schemeClr>
                        </a:gs>
                        <a:gs pos="100000">
                          <a:schemeClr val="lt1">
                            <a:alpha val="30950"/>
                          </a:schemeClr>
                        </a:gs>
                      </a:gsLst>
                      <a:lin ang="2698631" scaled="0"/>
                    </a:gradFill>
                  </a:tcPr>
                </a:tc>
              </a:tr>
              <a:tr h="32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8</a:t>
                      </a:r>
                      <a:endParaRPr b="1">
                        <a:solidFill>
                          <a:schemeClr val="accent4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12</a:t>
                      </a:r>
                      <a:endParaRPr b="1">
                        <a:solidFill>
                          <a:schemeClr val="accent4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21</a:t>
                      </a:r>
                      <a:endParaRPr b="1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27</a:t>
                      </a:r>
                      <a:endParaRPr b="1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28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6" name="Google Shape;1096;p20"/>
          <p:cNvSpPr txBox="1"/>
          <p:nvPr>
            <p:ph idx="4294967295" type="subTitle"/>
          </p:nvPr>
        </p:nvSpPr>
        <p:spPr>
          <a:xfrm>
            <a:off x="4415104" y="3994825"/>
            <a:ext cx="1026900" cy="3039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Meetings</a:t>
            </a:r>
            <a:endParaRPr/>
          </a:p>
        </p:txBody>
      </p:sp>
      <p:sp>
        <p:nvSpPr>
          <p:cNvPr id="1097" name="Google Shape;1097;p20"/>
          <p:cNvSpPr txBox="1"/>
          <p:nvPr>
            <p:ph idx="4294967295" type="subTitle"/>
          </p:nvPr>
        </p:nvSpPr>
        <p:spPr>
          <a:xfrm>
            <a:off x="5783575" y="3994825"/>
            <a:ext cx="1024200" cy="3039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Launches</a:t>
            </a:r>
            <a:endParaRPr/>
          </a:p>
        </p:txBody>
      </p:sp>
      <p:grpSp>
        <p:nvGrpSpPr>
          <p:cNvPr id="1098" name="Google Shape;1098;p20"/>
          <p:cNvGrpSpPr/>
          <p:nvPr/>
        </p:nvGrpSpPr>
        <p:grpSpPr>
          <a:xfrm>
            <a:off x="3912354" y="1459338"/>
            <a:ext cx="3875999" cy="576038"/>
            <a:chOff x="3912354" y="1459338"/>
            <a:chExt cx="3875999" cy="576038"/>
          </a:xfrm>
        </p:grpSpPr>
        <p:sp>
          <p:nvSpPr>
            <p:cNvPr id="1099" name="Google Shape;1099;p20"/>
            <p:cNvSpPr txBox="1"/>
            <p:nvPr/>
          </p:nvSpPr>
          <p:spPr>
            <a:xfrm>
              <a:off x="4829753" y="1462975"/>
              <a:ext cx="2958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 very cold place. It’s full of iron oxide dust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100" name="Google Shape;1100;p20"/>
            <p:cNvSpPr txBox="1"/>
            <p:nvPr/>
          </p:nvSpPr>
          <p:spPr>
            <a:xfrm>
              <a:off x="3912354" y="1459338"/>
              <a:ext cx="917400" cy="5760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accent4"/>
                  </a:solidFill>
                  <a:latin typeface="Exo"/>
                  <a:ea typeface="Exo"/>
                  <a:cs typeface="Exo"/>
                  <a:sym typeface="Exo"/>
                </a:rPr>
                <a:t>08</a:t>
              </a:r>
              <a:endParaRPr b="1" sz="230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101" name="Google Shape;1101;p20"/>
          <p:cNvGrpSpPr/>
          <p:nvPr/>
        </p:nvGrpSpPr>
        <p:grpSpPr>
          <a:xfrm>
            <a:off x="3912354" y="2079153"/>
            <a:ext cx="3875999" cy="576000"/>
            <a:chOff x="3912354" y="2079741"/>
            <a:chExt cx="3875999" cy="576000"/>
          </a:xfrm>
        </p:grpSpPr>
        <p:sp>
          <p:nvSpPr>
            <p:cNvPr id="1102" name="Google Shape;1102;p20"/>
            <p:cNvSpPr txBox="1"/>
            <p:nvPr/>
          </p:nvSpPr>
          <p:spPr>
            <a:xfrm>
              <a:off x="4829754" y="2081558"/>
              <a:ext cx="2958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</a:t>
              </a:r>
              <a:r>
                <a:rPr b="1"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is the biggest planet in the Solar System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103" name="Google Shape;1103;p20"/>
            <p:cNvSpPr txBox="1"/>
            <p:nvPr/>
          </p:nvSpPr>
          <p:spPr>
            <a:xfrm>
              <a:off x="3912354" y="2079741"/>
              <a:ext cx="917400" cy="5760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accent4"/>
                  </a:solidFill>
                  <a:latin typeface="Exo"/>
                  <a:ea typeface="Exo"/>
                  <a:cs typeface="Exo"/>
                  <a:sym typeface="Exo"/>
                </a:rPr>
                <a:t>12</a:t>
              </a:r>
              <a:endParaRPr b="1" sz="300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104" name="Google Shape;1104;p20"/>
          <p:cNvGrpSpPr/>
          <p:nvPr/>
        </p:nvGrpSpPr>
        <p:grpSpPr>
          <a:xfrm>
            <a:off x="3912354" y="2698932"/>
            <a:ext cx="3875999" cy="576000"/>
            <a:chOff x="3912354" y="2699235"/>
            <a:chExt cx="3875999" cy="576000"/>
          </a:xfrm>
        </p:grpSpPr>
        <p:sp>
          <p:nvSpPr>
            <p:cNvPr id="1105" name="Google Shape;1105;p20"/>
            <p:cNvSpPr txBox="1"/>
            <p:nvPr/>
          </p:nvSpPr>
          <p:spPr>
            <a:xfrm>
              <a:off x="3912354" y="2699235"/>
              <a:ext cx="917400" cy="576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21</a:t>
              </a:r>
              <a:endParaRPr b="1" sz="3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06" name="Google Shape;1106;p20"/>
            <p:cNvSpPr txBox="1"/>
            <p:nvPr/>
          </p:nvSpPr>
          <p:spPr>
            <a:xfrm>
              <a:off x="4829754" y="2700142"/>
              <a:ext cx="2958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Mercury is the smallest planet in the Solar System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107" name="Google Shape;1107;p20"/>
          <p:cNvGrpSpPr/>
          <p:nvPr/>
        </p:nvGrpSpPr>
        <p:grpSpPr>
          <a:xfrm>
            <a:off x="3912354" y="3318710"/>
            <a:ext cx="3875999" cy="576000"/>
            <a:chOff x="3912354" y="3318710"/>
            <a:chExt cx="3875999" cy="576000"/>
          </a:xfrm>
        </p:grpSpPr>
        <p:sp>
          <p:nvSpPr>
            <p:cNvPr id="1108" name="Google Shape;1108;p20"/>
            <p:cNvSpPr txBox="1"/>
            <p:nvPr/>
          </p:nvSpPr>
          <p:spPr>
            <a:xfrm>
              <a:off x="4829753" y="3318725"/>
              <a:ext cx="2958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is extremely hot, even more than Mercury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109" name="Google Shape;1109;p20"/>
            <p:cNvSpPr txBox="1"/>
            <p:nvPr/>
          </p:nvSpPr>
          <p:spPr>
            <a:xfrm>
              <a:off x="3912354" y="3318710"/>
              <a:ext cx="917400" cy="576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27</a:t>
              </a:r>
              <a:endParaRPr b="1" sz="3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1110" name="Google Shape;1110;p20"/>
          <p:cNvSpPr/>
          <p:nvPr/>
        </p:nvSpPr>
        <p:spPr>
          <a:xfrm>
            <a:off x="970454" y="1430638"/>
            <a:ext cx="27717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December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11" name="Google Shape;1111;p20"/>
          <p:cNvSpPr/>
          <p:nvPr/>
        </p:nvSpPr>
        <p:spPr>
          <a:xfrm>
            <a:off x="4194304" y="4036375"/>
            <a:ext cx="220800" cy="2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20"/>
          <p:cNvSpPr/>
          <p:nvPr/>
        </p:nvSpPr>
        <p:spPr>
          <a:xfrm>
            <a:off x="5562779" y="4036375"/>
            <a:ext cx="220800" cy="2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1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aphicFrame>
        <p:nvGraphicFramePr>
          <p:cNvPr id="1118" name="Google Shape;1118;p21"/>
          <p:cNvGraphicFramePr/>
          <p:nvPr/>
        </p:nvGraphicFramePr>
        <p:xfrm>
          <a:off x="832863" y="147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{4E42EC37-5E66-48C9-939C-DD8BC5B3803C}</a:tableStyleId>
              </a:tblPr>
              <a:tblGrid>
                <a:gridCol w="1057425"/>
                <a:gridCol w="545050"/>
                <a:gridCol w="545050"/>
                <a:gridCol w="545050"/>
                <a:gridCol w="545050"/>
                <a:gridCol w="545050"/>
                <a:gridCol w="545050"/>
                <a:gridCol w="545050"/>
                <a:gridCol w="545050"/>
                <a:gridCol w="545050"/>
                <a:gridCol w="545050"/>
                <a:gridCol w="545050"/>
                <a:gridCol w="545050"/>
              </a:tblGrid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14C72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JAN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FEB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MAR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APR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MAI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JUN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JUL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AUG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SEP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OCT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NOV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DEC</a:t>
                      </a:r>
                      <a:endParaRPr b="1" sz="12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2698631" scaled="0"/>
                    </a:gradFill>
                  </a:tcPr>
                </a:tc>
              </a:tr>
              <a:tr h="52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Mercury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Venus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Mars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Jupiter</a:t>
                      </a:r>
                      <a:endParaRPr b="1" sz="16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14C72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9" name="Google Shape;1119;p21"/>
          <p:cNvSpPr/>
          <p:nvPr/>
        </p:nvSpPr>
        <p:spPr>
          <a:xfrm>
            <a:off x="2155400" y="2040362"/>
            <a:ext cx="3087600" cy="331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Mercury is very small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0" name="Google Shape;1120;p21"/>
          <p:cNvSpPr/>
          <p:nvPr/>
        </p:nvSpPr>
        <p:spPr>
          <a:xfrm>
            <a:off x="3317175" y="2565958"/>
            <a:ext cx="3238200" cy="33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Venus is a hot planet</a:t>
            </a:r>
            <a:endParaRPr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1" name="Google Shape;1121;p21"/>
          <p:cNvSpPr/>
          <p:nvPr/>
        </p:nvSpPr>
        <p:spPr>
          <a:xfrm>
            <a:off x="4813575" y="3091555"/>
            <a:ext cx="2269200" cy="331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Mars is a cold planet</a:t>
            </a:r>
            <a:endParaRPr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2" name="Google Shape;1122;p21"/>
          <p:cNvSpPr/>
          <p:nvPr/>
        </p:nvSpPr>
        <p:spPr>
          <a:xfrm>
            <a:off x="2703900" y="3617152"/>
            <a:ext cx="4378800" cy="331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Jupiter is very big</a:t>
            </a:r>
            <a:endParaRPr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3" name="Google Shape;1123;p21"/>
          <p:cNvSpPr txBox="1"/>
          <p:nvPr>
            <p:ph idx="4294967295" type="subTitle"/>
          </p:nvPr>
        </p:nvSpPr>
        <p:spPr>
          <a:xfrm>
            <a:off x="2266304" y="4228475"/>
            <a:ext cx="1026900" cy="3039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124" name="Google Shape;1124;p21"/>
          <p:cNvSpPr txBox="1"/>
          <p:nvPr>
            <p:ph idx="4294967295" type="subTitle"/>
          </p:nvPr>
        </p:nvSpPr>
        <p:spPr>
          <a:xfrm>
            <a:off x="3514000" y="4228475"/>
            <a:ext cx="1024200" cy="3039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125" name="Google Shape;1125;p21"/>
          <p:cNvSpPr txBox="1"/>
          <p:nvPr>
            <p:ph idx="4294967295" type="subTitle"/>
          </p:nvPr>
        </p:nvSpPr>
        <p:spPr>
          <a:xfrm>
            <a:off x="4792521" y="4228475"/>
            <a:ext cx="1024200" cy="3039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1126" name="Google Shape;1126;p21"/>
          <p:cNvSpPr/>
          <p:nvPr/>
        </p:nvSpPr>
        <p:spPr>
          <a:xfrm>
            <a:off x="2045504" y="4270025"/>
            <a:ext cx="220800" cy="2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1"/>
          <p:cNvSpPr/>
          <p:nvPr/>
        </p:nvSpPr>
        <p:spPr>
          <a:xfrm>
            <a:off x="3293204" y="4270025"/>
            <a:ext cx="220800" cy="2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1"/>
          <p:cNvSpPr/>
          <p:nvPr/>
        </p:nvSpPr>
        <p:spPr>
          <a:xfrm>
            <a:off x="4538204" y="4270025"/>
            <a:ext cx="220800" cy="22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21"/>
          <p:cNvSpPr txBox="1"/>
          <p:nvPr>
            <p:ph idx="4294967295" type="subTitle"/>
          </p:nvPr>
        </p:nvSpPr>
        <p:spPr>
          <a:xfrm>
            <a:off x="6074296" y="4228475"/>
            <a:ext cx="1024200" cy="3039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130" name="Google Shape;1130;p21"/>
          <p:cNvSpPr/>
          <p:nvPr/>
        </p:nvSpPr>
        <p:spPr>
          <a:xfrm>
            <a:off x="5819979" y="4270025"/>
            <a:ext cx="220800" cy="2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22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sp>
        <p:nvSpPr>
          <p:cNvPr id="1136" name="Google Shape;1136;p22"/>
          <p:cNvSpPr/>
          <p:nvPr/>
        </p:nvSpPr>
        <p:spPr>
          <a:xfrm>
            <a:off x="9500334" y="1258126"/>
            <a:ext cx="273900" cy="2739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7" name="Google Shape;1137;p22"/>
          <p:cNvGrpSpPr/>
          <p:nvPr/>
        </p:nvGrpSpPr>
        <p:grpSpPr>
          <a:xfrm>
            <a:off x="1373899" y="2573609"/>
            <a:ext cx="7057001" cy="801481"/>
            <a:chOff x="1373899" y="2497409"/>
            <a:chExt cx="7057001" cy="801481"/>
          </a:xfrm>
        </p:grpSpPr>
        <p:sp>
          <p:nvSpPr>
            <p:cNvPr id="1138" name="Google Shape;1138;p22"/>
            <p:cNvSpPr txBox="1"/>
            <p:nvPr/>
          </p:nvSpPr>
          <p:spPr>
            <a:xfrm>
              <a:off x="7297200" y="2497409"/>
              <a:ext cx="11337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50%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1373899" y="2497409"/>
              <a:ext cx="1780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40" name="Google Shape;1140;p22"/>
            <p:cNvSpPr txBox="1"/>
            <p:nvPr/>
          </p:nvSpPr>
          <p:spPr>
            <a:xfrm>
              <a:off x="1373899" y="2898990"/>
              <a:ext cx="1780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Mars is a cold place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141" name="Google Shape;1141;p22"/>
          <p:cNvGrpSpPr/>
          <p:nvPr/>
        </p:nvGrpSpPr>
        <p:grpSpPr>
          <a:xfrm>
            <a:off x="1373899" y="1546050"/>
            <a:ext cx="7057001" cy="799799"/>
            <a:chOff x="1373899" y="1546050"/>
            <a:chExt cx="7057001" cy="799799"/>
          </a:xfrm>
        </p:grpSpPr>
        <p:sp>
          <p:nvSpPr>
            <p:cNvPr id="1142" name="Google Shape;1142;p22"/>
            <p:cNvSpPr txBox="1"/>
            <p:nvPr/>
          </p:nvSpPr>
          <p:spPr>
            <a:xfrm>
              <a:off x="7297200" y="1546050"/>
              <a:ext cx="11337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25%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1373899" y="1546050"/>
              <a:ext cx="1780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Jupiter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44" name="Google Shape;1144;p22"/>
            <p:cNvSpPr txBox="1"/>
            <p:nvPr/>
          </p:nvSpPr>
          <p:spPr>
            <a:xfrm>
              <a:off x="1373899" y="1945949"/>
              <a:ext cx="1780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Jupiter is very big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145" name="Google Shape;1145;p22"/>
          <p:cNvGrpSpPr/>
          <p:nvPr/>
        </p:nvGrpSpPr>
        <p:grpSpPr>
          <a:xfrm>
            <a:off x="1373899" y="3602850"/>
            <a:ext cx="7057001" cy="803150"/>
            <a:chOff x="1373899" y="3450450"/>
            <a:chExt cx="7057001" cy="803150"/>
          </a:xfrm>
        </p:grpSpPr>
        <p:sp>
          <p:nvSpPr>
            <p:cNvPr id="1146" name="Google Shape;1146;p22"/>
            <p:cNvSpPr txBox="1"/>
            <p:nvPr/>
          </p:nvSpPr>
          <p:spPr>
            <a:xfrm>
              <a:off x="7297200" y="3450450"/>
              <a:ext cx="1133700" cy="3999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75%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1373899" y="3450450"/>
              <a:ext cx="1780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Mercury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48" name="Google Shape;1148;p22"/>
            <p:cNvSpPr txBox="1"/>
            <p:nvPr/>
          </p:nvSpPr>
          <p:spPr>
            <a:xfrm>
              <a:off x="1373899" y="3853700"/>
              <a:ext cx="1780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It’s a small </a:t>
              </a: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planet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149" name="Google Shape;1149;p22"/>
          <p:cNvGrpSpPr/>
          <p:nvPr/>
        </p:nvGrpSpPr>
        <p:grpSpPr>
          <a:xfrm>
            <a:off x="728935" y="1532035"/>
            <a:ext cx="493765" cy="427931"/>
            <a:chOff x="7547949" y="2761477"/>
            <a:chExt cx="417348" cy="366254"/>
          </a:xfrm>
        </p:grpSpPr>
        <p:sp>
          <p:nvSpPr>
            <p:cNvPr id="1150" name="Google Shape;1150;p22"/>
            <p:cNvSpPr/>
            <p:nvPr/>
          </p:nvSpPr>
          <p:spPr>
            <a:xfrm>
              <a:off x="7744686" y="2908824"/>
              <a:ext cx="23889" cy="23889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7669761" y="3070654"/>
              <a:ext cx="173770" cy="57077"/>
            </a:xfrm>
            <a:custGeom>
              <a:rect b="b" l="l" r="r" t="t"/>
              <a:pathLst>
                <a:path extrusionOk="0" h="1596" w="4859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7547949" y="2761477"/>
              <a:ext cx="417348" cy="284491"/>
            </a:xfrm>
            <a:custGeom>
              <a:rect b="b" l="l" r="r" t="t"/>
              <a:pathLst>
                <a:path extrusionOk="0" h="7955" w="1167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22"/>
          <p:cNvGrpSpPr/>
          <p:nvPr/>
        </p:nvGrpSpPr>
        <p:grpSpPr>
          <a:xfrm>
            <a:off x="728922" y="3555905"/>
            <a:ext cx="493791" cy="493771"/>
            <a:chOff x="6856386" y="1437970"/>
            <a:chExt cx="416490" cy="415632"/>
          </a:xfrm>
        </p:grpSpPr>
        <p:sp>
          <p:nvSpPr>
            <p:cNvPr id="1154" name="Google Shape;1154;p22"/>
            <p:cNvSpPr/>
            <p:nvPr/>
          </p:nvSpPr>
          <p:spPr>
            <a:xfrm>
              <a:off x="6856386" y="1437970"/>
              <a:ext cx="416490" cy="415632"/>
            </a:xfrm>
            <a:custGeom>
              <a:rect b="b" l="l" r="r" t="t"/>
              <a:pathLst>
                <a:path extrusionOk="0" h="11622" w="11646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7027551" y="1566576"/>
              <a:ext cx="74136" cy="52821"/>
            </a:xfrm>
            <a:custGeom>
              <a:rect b="b" l="l" r="r" t="t"/>
              <a:pathLst>
                <a:path extrusionOk="0" h="1477" w="2073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7012244" y="1644076"/>
              <a:ext cx="104784" cy="80931"/>
            </a:xfrm>
            <a:custGeom>
              <a:rect b="b" l="l" r="r" t="t"/>
              <a:pathLst>
                <a:path extrusionOk="0" h="2263" w="293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22"/>
          <p:cNvGrpSpPr/>
          <p:nvPr/>
        </p:nvGrpSpPr>
        <p:grpSpPr>
          <a:xfrm>
            <a:off x="728922" y="2527510"/>
            <a:ext cx="493791" cy="493779"/>
            <a:chOff x="4722040" y="1437111"/>
            <a:chExt cx="416490" cy="417360"/>
          </a:xfrm>
        </p:grpSpPr>
        <p:sp>
          <p:nvSpPr>
            <p:cNvPr id="1158" name="Google Shape;1158;p22"/>
            <p:cNvSpPr/>
            <p:nvPr/>
          </p:nvSpPr>
          <p:spPr>
            <a:xfrm>
              <a:off x="4785056" y="1586997"/>
              <a:ext cx="298975" cy="179742"/>
            </a:xfrm>
            <a:custGeom>
              <a:rect b="b" l="l" r="r" t="t"/>
              <a:pathLst>
                <a:path extrusionOk="0" h="5026" w="836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756946" y="1791422"/>
              <a:ext cx="356051" cy="63049"/>
            </a:xfrm>
            <a:custGeom>
              <a:rect b="b" l="l" r="r" t="t"/>
              <a:pathLst>
                <a:path extrusionOk="0" h="1763" w="9956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722040" y="1437111"/>
              <a:ext cx="416490" cy="235103"/>
            </a:xfrm>
            <a:custGeom>
              <a:rect b="b" l="l" r="r" t="t"/>
              <a:pathLst>
                <a:path extrusionOk="0" h="6574" w="11646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22"/>
          <p:cNvSpPr/>
          <p:nvPr/>
        </p:nvSpPr>
        <p:spPr>
          <a:xfrm>
            <a:off x="3356100" y="1614750"/>
            <a:ext cx="3941100" cy="26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62" name="Google Shape;1162;p22"/>
          <p:cNvSpPr/>
          <p:nvPr/>
        </p:nvSpPr>
        <p:spPr>
          <a:xfrm>
            <a:off x="3356100" y="1614750"/>
            <a:ext cx="1075800" cy="26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63" name="Google Shape;1163;p22"/>
          <p:cNvSpPr/>
          <p:nvPr/>
        </p:nvSpPr>
        <p:spPr>
          <a:xfrm>
            <a:off x="3356100" y="2642309"/>
            <a:ext cx="3941100" cy="26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64" name="Google Shape;1164;p22"/>
          <p:cNvSpPr/>
          <p:nvPr/>
        </p:nvSpPr>
        <p:spPr>
          <a:xfrm>
            <a:off x="3356100" y="2642300"/>
            <a:ext cx="2083500" cy="26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65" name="Google Shape;1165;p22"/>
          <p:cNvSpPr/>
          <p:nvPr/>
        </p:nvSpPr>
        <p:spPr>
          <a:xfrm>
            <a:off x="3356100" y="3671550"/>
            <a:ext cx="3941100" cy="26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66" name="Google Shape;1166;p22"/>
          <p:cNvSpPr/>
          <p:nvPr/>
        </p:nvSpPr>
        <p:spPr>
          <a:xfrm>
            <a:off x="3356100" y="3671550"/>
            <a:ext cx="2965200" cy="26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23"/>
          <p:cNvSpPr/>
          <p:nvPr/>
        </p:nvSpPr>
        <p:spPr>
          <a:xfrm>
            <a:off x="1101900" y="1396800"/>
            <a:ext cx="3317700" cy="31719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3"/>
          <p:cNvSpPr/>
          <p:nvPr/>
        </p:nvSpPr>
        <p:spPr>
          <a:xfrm>
            <a:off x="4724400" y="1396800"/>
            <a:ext cx="3317700" cy="3171900"/>
          </a:xfrm>
          <a:prstGeom prst="roundRect">
            <a:avLst>
              <a:gd fmla="val 18419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3"/>
          <p:cNvSpPr txBox="1"/>
          <p:nvPr>
            <p:ph type="title"/>
          </p:nvPr>
        </p:nvSpPr>
        <p:spPr>
          <a:xfrm>
            <a:off x="713100" y="539400"/>
            <a:ext cx="7717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CENTER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BUSINESS PLAN</a:t>
            </a:r>
            <a:endParaRPr/>
          </a:p>
        </p:txBody>
      </p:sp>
      <p:grpSp>
        <p:nvGrpSpPr>
          <p:cNvPr id="1174" name="Google Shape;1174;p23"/>
          <p:cNvGrpSpPr/>
          <p:nvPr/>
        </p:nvGrpSpPr>
        <p:grpSpPr>
          <a:xfrm>
            <a:off x="1467150" y="2254550"/>
            <a:ext cx="2587200" cy="1686600"/>
            <a:chOff x="1467150" y="2379050"/>
            <a:chExt cx="2587200" cy="1686600"/>
          </a:xfrm>
        </p:grpSpPr>
        <p:sp>
          <p:nvSpPr>
            <p:cNvPr id="1175" name="Google Shape;1175;p23"/>
            <p:cNvSpPr/>
            <p:nvPr/>
          </p:nvSpPr>
          <p:spPr>
            <a:xfrm>
              <a:off x="1467150" y="2379050"/>
              <a:ext cx="2587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Mars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76" name="Google Shape;1176;p23"/>
            <p:cNvSpPr txBox="1"/>
            <p:nvPr/>
          </p:nvSpPr>
          <p:spPr>
            <a:xfrm>
              <a:off x="1467150" y="2840648"/>
              <a:ext cx="25872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Despite being red, Mars is actually a cold place. It’s full of iron oxide dust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177" name="Google Shape;1177;p23"/>
            <p:cNvSpPr txBox="1"/>
            <p:nvPr/>
          </p:nvSpPr>
          <p:spPr>
            <a:xfrm>
              <a:off x="2185800" y="3630350"/>
              <a:ext cx="1149900" cy="4353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50%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178" name="Google Shape;1178;p23"/>
          <p:cNvGrpSpPr/>
          <p:nvPr/>
        </p:nvGrpSpPr>
        <p:grpSpPr>
          <a:xfrm>
            <a:off x="5089650" y="2254550"/>
            <a:ext cx="2587200" cy="1686600"/>
            <a:chOff x="5089650" y="2379050"/>
            <a:chExt cx="2587200" cy="1686600"/>
          </a:xfrm>
        </p:grpSpPr>
        <p:sp>
          <p:nvSpPr>
            <p:cNvPr id="1179" name="Google Shape;1179;p23"/>
            <p:cNvSpPr/>
            <p:nvPr/>
          </p:nvSpPr>
          <p:spPr>
            <a:xfrm>
              <a:off x="5089650" y="2379050"/>
              <a:ext cx="2587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Venus</a:t>
              </a:r>
              <a:endPara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180" name="Google Shape;1180;p23"/>
            <p:cNvSpPr txBox="1"/>
            <p:nvPr/>
          </p:nvSpPr>
          <p:spPr>
            <a:xfrm>
              <a:off x="5090850" y="2840648"/>
              <a:ext cx="25848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181" name="Google Shape;1181;p23"/>
            <p:cNvSpPr txBox="1"/>
            <p:nvPr/>
          </p:nvSpPr>
          <p:spPr>
            <a:xfrm>
              <a:off x="5808300" y="3630350"/>
              <a:ext cx="1149900" cy="435300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>
                <a:schemeClr val="l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75%</a:t>
              </a:r>
              <a:endParaRPr b="1" sz="25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182" name="Google Shape;1182;p23"/>
          <p:cNvGrpSpPr/>
          <p:nvPr/>
        </p:nvGrpSpPr>
        <p:grpSpPr>
          <a:xfrm>
            <a:off x="2497505" y="1590510"/>
            <a:ext cx="526491" cy="530364"/>
            <a:chOff x="1902068" y="3407083"/>
            <a:chExt cx="424179" cy="416494"/>
          </a:xfrm>
        </p:grpSpPr>
        <p:sp>
          <p:nvSpPr>
            <p:cNvPr id="1183" name="Google Shape;1183;p23"/>
            <p:cNvSpPr/>
            <p:nvPr/>
          </p:nvSpPr>
          <p:spPr>
            <a:xfrm>
              <a:off x="1952316" y="3525461"/>
              <a:ext cx="333020" cy="298116"/>
            </a:xfrm>
            <a:custGeom>
              <a:rect b="b" l="l" r="r" t="t"/>
              <a:pathLst>
                <a:path extrusionOk="0" h="8336" w="9312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2102202" y="3602103"/>
              <a:ext cx="33259" cy="33259"/>
            </a:xfrm>
            <a:custGeom>
              <a:rect b="b" l="l" r="r" t="t"/>
              <a:pathLst>
                <a:path extrusionOk="0" h="930" w="93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902068" y="3407083"/>
              <a:ext cx="424179" cy="241898"/>
            </a:xfrm>
            <a:custGeom>
              <a:rect b="b" l="l" r="r" t="t"/>
              <a:pathLst>
                <a:path extrusionOk="0" h="6764" w="11861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6" name="Google Shape;1186;p23"/>
          <p:cNvSpPr/>
          <p:nvPr/>
        </p:nvSpPr>
        <p:spPr>
          <a:xfrm>
            <a:off x="6120007" y="1592415"/>
            <a:ext cx="526487" cy="526532"/>
          </a:xfrm>
          <a:custGeom>
            <a:rect b="b" l="l" r="r" t="t"/>
            <a:pathLst>
              <a:path extrusionOk="0" h="11647" w="11646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3"/>
          <p:cNvSpPr/>
          <p:nvPr/>
        </p:nvSpPr>
        <p:spPr>
          <a:xfrm>
            <a:off x="1467150" y="4022975"/>
            <a:ext cx="2587200" cy="26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88" name="Google Shape;1188;p23"/>
          <p:cNvSpPr/>
          <p:nvPr/>
        </p:nvSpPr>
        <p:spPr>
          <a:xfrm>
            <a:off x="1467150" y="4022975"/>
            <a:ext cx="1358700" cy="26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89" name="Google Shape;1189;p23"/>
          <p:cNvSpPr/>
          <p:nvPr/>
        </p:nvSpPr>
        <p:spPr>
          <a:xfrm>
            <a:off x="5089650" y="4022975"/>
            <a:ext cx="2587200" cy="26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90" name="Google Shape;1190;p23"/>
          <p:cNvSpPr/>
          <p:nvPr/>
        </p:nvSpPr>
        <p:spPr>
          <a:xfrm>
            <a:off x="5089650" y="4022975"/>
            <a:ext cx="1966500" cy="26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Infographics by Slidesgo">
  <a:themeElements>
    <a:clrScheme name="Simple Light">
      <a:dk1>
        <a:srgbClr val="FFFFFF"/>
      </a:dk1>
      <a:lt1>
        <a:srgbClr val="8FFFFF"/>
      </a:lt1>
      <a:dk2>
        <a:srgbClr val="000000"/>
      </a:dk2>
      <a:lt2>
        <a:srgbClr val="606060"/>
      </a:lt2>
      <a:accent1>
        <a:srgbClr val="151B46"/>
      </a:accent1>
      <a:accent2>
        <a:srgbClr val="1D2875"/>
      </a:accent2>
      <a:accent3>
        <a:srgbClr val="2C4ED7"/>
      </a:accent3>
      <a:accent4>
        <a:srgbClr val="95FFAE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