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61" r:id="rId3"/>
    <p:sldId id="263" r:id="rId4"/>
    <p:sldId id="264" r:id="rId5"/>
    <p:sldId id="265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2645-10F9-5CF7-936A-3B750CBBD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D037A-8CA5-9898-3E5E-E2CB8ADEE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C098-AD48-E880-7BED-779D0397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17A74-20FA-03F5-D2C0-5622F834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5026C-0A4A-B928-5A3B-47DC42D8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1422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92DD-F33E-04BE-E403-017C74DD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BA142-568B-E602-52A2-E5F24C91D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FE31-3A47-E393-C161-97386C4E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6A8A3-6E52-B2F4-9A12-CFDAA371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CB22-8736-502D-B3C9-336F03B5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568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914057-233F-DB0A-94B1-0A16A096E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A57B-FAC6-FB40-47B3-FC1DD95FB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B6DB1-C2E5-8DA6-53D0-24F45A4D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DB4A-4245-7ECB-E7FE-0B134C8BA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0157A-ACC7-2916-4511-18AE9E32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3512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AD54-B59C-16B8-F7A1-D7619042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2521-800E-F654-816F-853277DD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4F49-8D16-9089-7AA4-FEE04674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A331-F439-1FD6-6242-C2683A37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81BEE-27A4-5F30-64A6-4A185131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42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3D0A-3548-BF1B-C7B2-C4D2F08F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708-D54C-D695-56F3-496F0A062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C091-D9BB-8D66-3F33-1973A816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86E7-F5FA-C919-D3A7-A0B4C6013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A233-617B-BF0B-EB2D-0ADC6932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4529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1485-2B85-2073-680F-B64131C6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E455-1227-9BB1-9552-6FCEBCCCE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37DEF-96E0-A9C4-7EB8-437FE0FF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634A-5825-9DFD-4BA8-13F4FE85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8D051-33AE-B38F-1957-F50057DC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3F3A0-FCE3-5404-D177-BC2B69CB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501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4D9C-8F16-98D3-7DFB-12940A4F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B223C-D0E5-B11C-AA91-A87A8213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A6FAF-E503-0B7E-9545-0344E6635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CBB50-63D4-8466-094A-04D818FEC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DE17B-A93D-B5E2-8B04-21E2094B3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8B273-EB94-A076-30ED-37AEB4F2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3843C8-91CA-C4C6-8CC7-B4A04AB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37D2C3-29DE-4B6C-8BD5-BFCDFD28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8519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93DD-D4EC-DAFE-7D14-8A5F502D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6A0DB-BCDC-3D1C-7C9A-C0D08FF8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694E4-2A9C-50EB-15DD-81429DCB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D2D5E-2899-3A60-CCE5-EF476EB7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078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C92FB-3444-A862-5EB1-3CAF376A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E9AF8-1960-57B3-BD4F-6B42A76C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79CDF-3DA5-CC85-9845-69EDC81E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680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5F71-90C8-4443-2F97-4AA33220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601B-D0CE-F80A-10EF-FA601F2CA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35076-2A78-8D51-7A65-F79B999FC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9C93C-1CC7-8D2D-8F5B-B0F0841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3FEAB-0DAF-C679-ED69-C6AB1B33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F155-7C33-3240-9225-938FA35B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3558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E0C8-6CEF-77CC-6812-AB3F7083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6481E-EC37-4AF5-5258-1D4AD5E07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8E167-24F3-4865-D613-86A85FB2F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59D56-BF0B-9888-6EA3-A10D52C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F579B-057F-CDDF-4AF7-714201094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B7C6B-EF63-E3AE-7D0B-26020B33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610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5FF68-CA19-F66C-263C-DD9FD600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17CD6-35D7-867F-A727-326C0B6CB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8048-FB73-9328-F951-EC381A37E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A49A9-F3D5-905B-692D-F1A3CC021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4A87-CD83-8FE1-E0A4-4745BA6A4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392501" y="41119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387589"/>
            <a:ext cx="741512" cy="77637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A5596BD-D71A-3126-AFBA-E1DED43C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039" y="1532494"/>
            <a:ext cx="9144000" cy="776377"/>
          </a:xfrm>
        </p:spPr>
        <p:txBody>
          <a:bodyPr>
            <a:normAutofit fontScale="90000"/>
          </a:bodyPr>
          <a:lstStyle/>
          <a:p>
            <a:r>
              <a:rPr lang="en-IN" sz="4800" b="1" dirty="0"/>
              <a:t>Cyber Security Website</a:t>
            </a:r>
            <a:br>
              <a:rPr lang="en-IN" sz="4800" b="1" dirty="0"/>
            </a:br>
            <a:r>
              <a:rPr lang="en-IN" sz="2200" b="1" dirty="0"/>
              <a:t>(case-1)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3A563972-3D56-8480-6F6A-57C78E1AA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0399" y="2826327"/>
            <a:ext cx="6936657" cy="2499179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51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Name: Patel Diya Hirenbhai</a:t>
            </a:r>
          </a:p>
          <a:p>
            <a:pPr algn="l"/>
            <a:r>
              <a:rPr lang="en-US" sz="51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Roll no: 7</a:t>
            </a:r>
          </a:p>
          <a:p>
            <a:pPr algn="l"/>
            <a:r>
              <a:rPr lang="en-US" sz="51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Enrollment No: 24002170220012</a:t>
            </a:r>
          </a:p>
          <a:p>
            <a:pPr algn="l"/>
            <a:r>
              <a:rPr lang="en-US" sz="51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Batch: C7         </a:t>
            </a:r>
          </a:p>
          <a:p>
            <a:pPr algn="l"/>
            <a:r>
              <a:rPr lang="en-US" sz="5100" dirty="0">
                <a:solidFill>
                  <a:schemeClr val="tx1"/>
                </a:solidFill>
                <a:latin typeface="Calibri (Body)"/>
                <a:cs typeface="Times New Roman" panose="02020603050405020304" pitchFamily="18" charset="0"/>
              </a:rPr>
              <a:t>Branch: IT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77DBE-637F-3B98-72B7-79465EBBD1BA}"/>
              </a:ext>
            </a:extLst>
          </p:cNvPr>
          <p:cNvSpPr txBox="1"/>
          <p:nvPr/>
        </p:nvSpPr>
        <p:spPr>
          <a:xfrm>
            <a:off x="10823864" y="5762953"/>
            <a:ext cx="339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3FEF-72B2-9585-6DCB-F2BAEBD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973"/>
            <a:ext cx="10515600" cy="1272781"/>
          </a:xfrm>
        </p:spPr>
        <p:txBody>
          <a:bodyPr/>
          <a:lstStyle/>
          <a:p>
            <a:pPr algn="ctr"/>
            <a:r>
              <a:rPr lang="en-IN" b="1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5328-8D84-5EBF-53D5-D35B448C6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1753"/>
            <a:ext cx="10515600" cy="393520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Idea that lead to the concept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Promote security service</a:t>
            </a:r>
          </a:p>
          <a:p>
            <a:pPr marL="457200" indent="-457200">
              <a:buAutoNum type="arabicPeriod"/>
            </a:pPr>
            <a:r>
              <a:rPr lang="en-US" dirty="0"/>
              <a:t>Educate users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Build trust and credibility</a:t>
            </a:r>
          </a:p>
          <a:p>
            <a:pPr marL="457200" indent="-457200">
              <a:buAutoNum type="arabicPeriod"/>
            </a:pPr>
            <a:r>
              <a:rPr lang="en-US" dirty="0"/>
              <a:t>Business growth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Simplify user interaction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1B4ED4-EEA6-B8F0-5F61-79DF99A10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387589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82EC48-A0AC-0C73-6DFB-D8D6FA45D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418380" y="365125"/>
            <a:ext cx="3152518" cy="603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1B997-6D72-85E4-0FC3-F2432B0E855D}"/>
              </a:ext>
            </a:extLst>
          </p:cNvPr>
          <p:cNvSpPr txBox="1"/>
          <p:nvPr/>
        </p:nvSpPr>
        <p:spPr>
          <a:xfrm>
            <a:off x="10823864" y="5762953"/>
            <a:ext cx="339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2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1797086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24A2-8FB9-ABF6-E75E-D24278C7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974"/>
            <a:ext cx="10515600" cy="1213787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665E-67C4-80F2-95B1-B36DC785D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82761"/>
            <a:ext cx="5181600" cy="3994202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Functionality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Navbar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Service card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About us</a:t>
            </a:r>
          </a:p>
          <a:p>
            <a:pPr marL="457200" indent="-457200">
              <a:buAutoNum type="arabicPeriod"/>
            </a:pPr>
            <a:r>
              <a:rPr lang="en-US" sz="2800" dirty="0"/>
              <a:t>Plans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Blogs &amp; articles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0B9A7-CB7E-9DC7-8667-A66C9D56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00626"/>
            <a:ext cx="5181600" cy="3876336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Technology used</a:t>
            </a:r>
          </a:p>
          <a:p>
            <a:pPr marL="514350" indent="-514350">
              <a:buAutoNum type="arabicPeriod"/>
            </a:pPr>
            <a:r>
              <a:rPr lang="en-US" dirty="0"/>
              <a:t>HTML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CSS</a:t>
            </a:r>
          </a:p>
          <a:p>
            <a:pPr marL="514350" indent="-514350">
              <a:buAutoNum type="arabicPeriod"/>
            </a:pPr>
            <a:r>
              <a:rPr lang="en-US" dirty="0"/>
              <a:t>Bootstrap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J</a:t>
            </a:r>
            <a:r>
              <a:rPr lang="en-US" dirty="0"/>
              <a:t>avaScript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19276-B3E7-F3BF-FCC5-B12A3DF73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387589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D9A208-2AFB-7CDA-288F-5B7C133758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418380" y="365125"/>
            <a:ext cx="3152518" cy="6038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A85112-DCE0-2D22-F033-0E546534F0A1}"/>
              </a:ext>
            </a:extLst>
          </p:cNvPr>
          <p:cNvSpPr txBox="1"/>
          <p:nvPr/>
        </p:nvSpPr>
        <p:spPr>
          <a:xfrm>
            <a:off x="10823864" y="5762953"/>
            <a:ext cx="339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3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898992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8403-147E-FBCF-C2BB-17EAE593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67"/>
            <a:ext cx="10515600" cy="1106129"/>
          </a:xfrm>
        </p:spPr>
        <p:txBody>
          <a:bodyPr/>
          <a:lstStyle/>
          <a:p>
            <a:pPr algn="ctr"/>
            <a:r>
              <a:rPr lang="en-IN" dirty="0"/>
              <a:t>    </a:t>
            </a:r>
            <a:r>
              <a:rPr lang="en-IN" b="1" dirty="0"/>
              <a:t>Website Images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B10C24-A06E-7ECD-0632-70770072A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599" y="1664980"/>
            <a:ext cx="3878059" cy="227442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712CCD-3659-2F2C-9ABE-B9FDA43F4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387589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AD7799-D596-86C4-6262-C30622F322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418380" y="365125"/>
            <a:ext cx="3152518" cy="603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FE4B4-5D7B-FAAC-C6B0-AE3BF1439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6761" y="1648367"/>
            <a:ext cx="4259060" cy="2274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EE48A-7D55-81C6-E4A4-A8513F575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599" y="4114798"/>
            <a:ext cx="3878059" cy="22744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9969D4-6739-D65A-5E1C-0996E6FEB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6761" y="4114798"/>
            <a:ext cx="4259060" cy="2274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276806-E82A-487A-D9A2-1618EA159EA7}"/>
              </a:ext>
            </a:extLst>
          </p:cNvPr>
          <p:cNvSpPr txBox="1"/>
          <p:nvPr/>
        </p:nvSpPr>
        <p:spPr>
          <a:xfrm>
            <a:off x="10823864" y="5762953"/>
            <a:ext cx="339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4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044490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3B7D-E2F0-72F2-9BD0-0F8D58874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8973"/>
            <a:ext cx="10515600" cy="1177853"/>
          </a:xfrm>
        </p:spPr>
        <p:txBody>
          <a:bodyPr/>
          <a:lstStyle/>
          <a:p>
            <a:pPr algn="ctr"/>
            <a:r>
              <a:rPr lang="en-IN" b="1" dirty="0"/>
              <a:t>Website Images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EF2645-40B7-E603-B0AF-261185CDD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7322" y="2341818"/>
            <a:ext cx="4755838" cy="264581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F1858D-521A-432B-BD0E-BA36F329B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387589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C9820-0A67-F10B-149C-2A9E91F79A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418380" y="365125"/>
            <a:ext cx="3152518" cy="603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D4E28B-A22C-A8EB-12CC-70D951A30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187" y="2341818"/>
            <a:ext cx="4483510" cy="2645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29FAB-E4CB-A108-49F2-FE90BA4F769F}"/>
              </a:ext>
            </a:extLst>
          </p:cNvPr>
          <p:cNvSpPr txBox="1"/>
          <p:nvPr/>
        </p:nvSpPr>
        <p:spPr>
          <a:xfrm>
            <a:off x="10823864" y="5762953"/>
            <a:ext cx="339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5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3056797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DF10-8004-B05E-A7D2-BD399535A5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600" b="1" dirty="0"/>
              <a:t>Merits</a:t>
            </a:r>
            <a:endParaRPr lang="en-US" sz="3600" dirty="0"/>
          </a:p>
          <a:p>
            <a:pPr marL="514350" indent="-514350">
              <a:buAutoNum type="arabicPeriod"/>
            </a:pPr>
            <a:r>
              <a:rPr lang="en-US" sz="2800" dirty="0"/>
              <a:t>Efficient development </a:t>
            </a:r>
          </a:p>
          <a:p>
            <a:pPr marL="514350" indent="-514350">
              <a:buAutoNum type="arabicPeriod"/>
            </a:pPr>
            <a:r>
              <a:rPr lang="en-US" sz="2800" dirty="0"/>
              <a:t>Enhance user experience</a:t>
            </a:r>
          </a:p>
          <a:p>
            <a:pPr marL="514350" indent="-514350">
              <a:buAutoNum type="arabicPeriod"/>
            </a:pPr>
            <a:r>
              <a:rPr lang="en-US" sz="2800" dirty="0"/>
              <a:t>Educational resources</a:t>
            </a:r>
          </a:p>
          <a:p>
            <a:pPr marL="514350" indent="-514350">
              <a:buAutoNum type="arabicPeriod"/>
            </a:pPr>
            <a:r>
              <a:rPr lang="en-US" sz="2800" dirty="0"/>
              <a:t>Trust building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9B288-4728-297F-C689-EE2D005F7D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3600" b="1" dirty="0"/>
              <a:t>Demerits</a:t>
            </a:r>
            <a:endParaRPr lang="en-IN" sz="3600" dirty="0"/>
          </a:p>
          <a:p>
            <a:pPr marL="514350" indent="-514350">
              <a:buAutoNum type="arabicPeriod"/>
            </a:pPr>
            <a:r>
              <a:rPr lang="en-IN" dirty="0"/>
              <a:t>No backed functionality</a:t>
            </a:r>
          </a:p>
          <a:p>
            <a:pPr marL="514350" indent="-514350">
              <a:buAutoNum type="arabicPeriod"/>
            </a:pPr>
            <a:r>
              <a:rPr lang="en-IN" dirty="0"/>
              <a:t>Limited dynamic content</a:t>
            </a:r>
          </a:p>
          <a:p>
            <a:pPr marL="514350" indent="-514350">
              <a:buAutoNum type="arabicPeriod"/>
            </a:pPr>
            <a:r>
              <a:rPr lang="en-IN" dirty="0"/>
              <a:t>Responsiveness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88165-12B3-9FF3-530C-C907D88C2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387589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54DE4C-B120-DA82-77C9-1128FD8B04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418380" y="365125"/>
            <a:ext cx="3152518" cy="603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4650BC-AD35-0ADC-052E-CC5D587BA532}"/>
              </a:ext>
            </a:extLst>
          </p:cNvPr>
          <p:cNvSpPr txBox="1"/>
          <p:nvPr/>
        </p:nvSpPr>
        <p:spPr>
          <a:xfrm>
            <a:off x="10823864" y="5762953"/>
            <a:ext cx="339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6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25772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A4C6-B765-838C-297A-C2B6714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Future Scope</a:t>
            </a:r>
          </a:p>
          <a:p>
            <a:pPr marL="742950" indent="-742950">
              <a:buAutoNum type="arabicPeriod"/>
            </a:pPr>
            <a:r>
              <a:rPr lang="en-IN" dirty="0"/>
              <a:t>Backend integration</a:t>
            </a:r>
          </a:p>
          <a:p>
            <a:pPr marL="742950" indent="-742950">
              <a:buAutoNum type="arabicPeriod"/>
            </a:pPr>
            <a:r>
              <a:rPr lang="en-IN" dirty="0"/>
              <a:t>Real time threat monitoring</a:t>
            </a:r>
          </a:p>
          <a:p>
            <a:pPr marL="742950" indent="-742950">
              <a:buAutoNum type="arabicPeriod"/>
            </a:pPr>
            <a:r>
              <a:rPr lang="en-IN" dirty="0"/>
              <a:t>Payment gateway for service plans</a:t>
            </a:r>
          </a:p>
          <a:p>
            <a:pPr marL="742950" indent="-742950">
              <a:buAutoNum type="arabicPeriod"/>
            </a:pPr>
            <a:r>
              <a:rPr lang="en-IN" dirty="0"/>
              <a:t>Enhance search functionality </a:t>
            </a:r>
          </a:p>
          <a:p>
            <a:pPr marL="742950" indent="-742950">
              <a:buAutoNum type="arabicPeriod"/>
            </a:pPr>
            <a:r>
              <a:rPr lang="en-IN" dirty="0"/>
              <a:t>Emails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B223A-A53C-CA32-9D3D-BDC9C2F3F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387589"/>
            <a:ext cx="741512" cy="776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B9BFBA-0780-98A5-FE32-094A4C73AE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418380" y="365125"/>
            <a:ext cx="3152518" cy="6038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A000EF-DD6D-61AE-CB68-C0868393E69E}"/>
              </a:ext>
            </a:extLst>
          </p:cNvPr>
          <p:cNvSpPr txBox="1"/>
          <p:nvPr/>
        </p:nvSpPr>
        <p:spPr>
          <a:xfrm>
            <a:off x="10823864" y="5762953"/>
            <a:ext cx="339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7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2810362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9485-07FF-11AC-E95C-C7F1BBFF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14" y="2621627"/>
            <a:ext cx="9492199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706B9-2683-F06D-36F8-01A14AB78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2" y="387589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0C7371-73CA-8A50-6C10-CA2CFB6892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418380" y="365125"/>
            <a:ext cx="3152518" cy="603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36B1F-CC27-A406-6AB2-B99287BEC535}"/>
              </a:ext>
            </a:extLst>
          </p:cNvPr>
          <p:cNvSpPr txBox="1"/>
          <p:nvPr/>
        </p:nvSpPr>
        <p:spPr>
          <a:xfrm>
            <a:off x="10823864" y="5762953"/>
            <a:ext cx="339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8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522104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116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Office Theme</vt:lpstr>
      <vt:lpstr>Cyber Security Website (case-1)</vt:lpstr>
      <vt:lpstr>Project Outline</vt:lpstr>
      <vt:lpstr>Project Outline</vt:lpstr>
      <vt:lpstr>    Website Images</vt:lpstr>
      <vt:lpstr>Website Images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Hiren Patel</cp:lastModifiedBy>
  <cp:revision>25</cp:revision>
  <dcterms:created xsi:type="dcterms:W3CDTF">2022-02-18T03:37:33Z</dcterms:created>
  <dcterms:modified xsi:type="dcterms:W3CDTF">2025-02-23T09:25:09Z</dcterms:modified>
</cp:coreProperties>
</file>