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4" r:id="rId11"/>
    <p:sldId id="263" r:id="rId12"/>
    <p:sldId id="269" r:id="rId13"/>
    <p:sldId id="265" r:id="rId14"/>
    <p:sldId id="270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2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542" y="3314150"/>
            <a:ext cx="8610600" cy="23069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altLang="en-US" sz="2400" dirty="0"/>
              <a:t>DIYA MATHAN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altLang="en-US" sz="2400" dirty="0"/>
              <a:t>2428C0471 AND </a:t>
            </a:r>
            <a:r>
              <a:rPr lang="en-US" altLang="en-US" sz="2400" dirty="0">
                <a:cs typeface="Calibri" panose="020F0502020204030204"/>
              </a:rPr>
              <a:t>704AE932D490C47833A41C268CFDD1B7</a:t>
            </a:r>
            <a:endParaRPr lang="en-US" altLang="en-US" sz="2400" dirty="0">
              <a:cs typeface="Calibri" panose="020F0502020204030204"/>
            </a:endParaRPr>
          </a:p>
          <a:p>
            <a:r>
              <a:rPr lang="en-US" sz="2400" dirty="0"/>
              <a:t>DEPARTMENT: </a:t>
            </a:r>
            <a:r>
              <a:rPr lang="en-GB" altLang="en-US" sz="2400" dirty="0"/>
              <a:t>II BSC AIML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altLang="en-US" sz="2400" dirty="0"/>
              <a:t>KPR COLLEGE OF ARTS SCIENCE AND RESEARCH/BHARATHIAR UNIVERSITY</a:t>
            </a:r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3" name="Text Box 2"/>
          <p:cNvSpPr txBox="1"/>
          <p:nvPr/>
        </p:nvSpPr>
        <p:spPr>
          <a:xfrm>
            <a:off x="685800" y="1219200"/>
            <a:ext cx="8943340" cy="476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Multimedia Support: Ability to embed images, videos, audio, and interactive elements to make the portfolio dynamic and engaging.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Layouts and Templates: Tools for personalizing portfolio appearance while maintaining professional standards.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Other Platforms: Linking to external websites, social networks, or digital resumes to provide comprehensive professional visibility.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Easy Updating and Maintenance: Allowing regular additions or edits to keep the portfolio current and reflective of ongoing achievements.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Sharing and Privacy Controls: Options to share publicly or privately with specific audiences such as employers, peers, or clients.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Analytics and Tracking: Some platforms offer insights on portfolio views and engagement, helping the owner understand audience interaction.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combined features and functionalities make digital portfolios effective tools for personal branding, career advancement, and professional communication in diverse fields.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5650" y="1389380"/>
            <a:ext cx="8226425" cy="4791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Remind visitors of your core strengths and unique offerings. Reframe your value in a compact, memorable way—your personal tagline or essence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Offer a quick recap of your showcased work or capabilities, to jog memory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Encourage engagement by setting the stage for next steps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endParaRPr lang="en-US" altLang="en-US"/>
          </a:p>
        </p:txBody>
      </p:sp>
      <p:graphicFrame>
        <p:nvGraphicFramePr>
          <p:cNvPr id="8" name="Table 7"/>
          <p:cNvGraphicFramePr/>
          <p:nvPr>
            <p:custDataLst>
              <p:tags r:id="rId2"/>
            </p:custDataLst>
          </p:nvPr>
        </p:nvGraphicFramePr>
        <p:xfrm>
          <a:off x="805815" y="3061335"/>
          <a:ext cx="10532745" cy="1513205"/>
        </p:xfrm>
        <a:graphic>
          <a:graphicData uri="http://schemas.openxmlformats.org/drawingml/2006/table">
            <a:tbl>
              <a:tblPr/>
              <a:tblGrid>
                <a:gridCol w="10532745"/>
              </a:tblGrid>
              <a:tr h="1513205">
                <a:tc>
                  <a:txBody>
                    <a:bodyPr/>
                    <a:p>
                      <a:r>
                        <a:rPr lang="en-US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These components mirror strong finishing touches in essays and content strategy—restating core messages, summarizing key points, and ensuring clarity on what comes next all help leave a powerful final impression</a:t>
                      </a:r>
                      <a:endParaRPr lang="en-US" alt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Table 9"/>
          <p:cNvGraphicFramePr/>
          <p:nvPr>
            <p:custDataLst>
              <p:tags r:id="rId3"/>
            </p:custDataLst>
          </p:nvPr>
        </p:nvGraphicFramePr>
        <p:xfrm>
          <a:off x="5190490" y="4748530"/>
          <a:ext cx="6148070" cy="570230"/>
        </p:xfrm>
        <a:graphic>
          <a:graphicData uri="http://schemas.openxmlformats.org/drawingml/2006/table">
            <a:tbl>
              <a:tblPr/>
              <a:tblGrid>
                <a:gridCol w="3074035"/>
                <a:gridCol w="3074035"/>
              </a:tblGrid>
              <a:tr h="57023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le 10"/>
          <p:cNvGraphicFramePr/>
          <p:nvPr>
            <p:custDataLst>
              <p:tags r:id="rId4"/>
            </p:custDataLst>
          </p:nvPr>
        </p:nvGraphicFramePr>
        <p:xfrm>
          <a:off x="11262360" y="5349875"/>
          <a:ext cx="76200" cy="167640"/>
        </p:xfrm>
        <a:graphic>
          <a:graphicData uri="http://schemas.openxmlformats.org/drawingml/2006/table">
            <a:tbl>
              <a:tblPr/>
              <a:tblGrid>
                <a:gridCol w="38100"/>
                <a:gridCol w="38100"/>
              </a:tblGrid>
              <a:tr h="167640"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endParaRPr sz="11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015" y="1409065"/>
            <a:ext cx="10681335" cy="857885"/>
          </a:xfrm>
        </p:spPr>
        <p:txBody>
          <a:bodyPr>
            <a:noAutofit/>
          </a:bodyPr>
          <a:p>
            <a:r>
              <a:rPr lang="en-GB" altLang="en-US"/>
              <a:t>GITHUB LINK</a:t>
            </a:r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3181350" y="2659380"/>
            <a:ext cx="5062220" cy="886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https://github.com/diyamathan24/website.htm</a:t>
            </a:r>
            <a:r>
              <a:rPr lang="en-GB" altLang="en-US" b="1"/>
              <a:t>l</a:t>
            </a:r>
            <a:endParaRPr lang="en-GB" altLang="en-US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310"/>
            <a:ext cx="6496685" cy="1283970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None/>
            </a:pPr>
            <a:r>
              <a:rPr lang="en-GB" sz="4250"/>
              <a:t>DIGITAL PORTFOLIO</a:t>
            </a:r>
            <a:br>
              <a:rPr lang="en-GB" sz="4250"/>
            </a:br>
            <a:r>
              <a:rPr lang="en-GB" sz="4250"/>
              <a:t> </a:t>
            </a:r>
            <a:br>
              <a:rPr lang="en-GB" sz="4250"/>
            </a:br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is used to showcase skills, achievements, and growth in a professional, creative, and easily accessible way, serving as a powerful tool for career advancement, learning, and personal branding. </a:t>
            </a:r>
            <a:b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portfolios present concrete examples of work, demonstrating both technical and soft skills beyond what a resume or cover letter can show.Online portfolios are easily shareable via a link, making it convenient to present work to employers, educators, or collaborators from anywhere and at any time.</a:t>
            </a:r>
            <a:b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b="0"/>
            </a:br>
            <a:br>
              <a:rPr lang="en-US" altLang="en-US" sz="2400" b="0"/>
            </a:br>
            <a:endParaRPr lang="en-US" altLang="en-US" sz="2400" b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90600" y="1708150"/>
            <a:ext cx="6740525" cy="43040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visibility and recognition of diverse teaching activities and successes, not just isolated classroom events.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challenge of collecting varied, meaningful evidence of teaching and learning over time.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facilitating reflective practice, leading to ongoing instructional improvement and lifelong learning.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requirement for a practical, user-friendly format that serves both reflective and evaluative purposes in the educational context.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A problem statement like this can form the foundation for creating and justifying the use of a teacher’s portfolio as a core professional tool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942975" y="1905000"/>
            <a:ext cx="6629400" cy="46418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highlights expertise in lesson planning, teaching strategies, class management, and student engagement via curated artifacts such as lesson plans, presentations, syllabi, student work (anonymized), teaching awards, and course evaluations.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organizes materials in a user-friendly, visually appealing format, often with categories or pages dedicated to themes, subjects, or professional accomplishments.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Each artifact is accompanied by thoughtful reflections, describing the rationale, process, and outcomes for classroom strategies and experiences, helping communicate a teacher’s philosophy and continuous learning.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design incorporates various media—documents, images, videos, and audio—making the presentation engaging and demonstrating digital competencies.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7" name="Text Box 6"/>
          <p:cNvSpPr txBox="1"/>
          <p:nvPr/>
        </p:nvSpPr>
        <p:spPr>
          <a:xfrm>
            <a:off x="545465" y="1685925"/>
            <a:ext cx="7771130" cy="4658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end users of a teacher's digital portfolio include: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Teachers themselves as a tool for showcasing their professional skills, reflecting on their teaching practices, and documenting their growth and achievements.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School administrators and evaluators who use the portfolio for performance reviews, professional development planning, and making informed decisions about promotions or tenure.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Students, indirectly benefiting as teachers use portfolios to improve instructional quality and personalize learning experiences.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Parents and families, who gain insight and engagement in their child's learning progress by having access to parts of the teacher’s or student’s portfolio, enhancing communication and support.</a:t>
            </a:r>
            <a:endParaRPr lang="en-US" altLang="en-US" sz="2000"/>
          </a:p>
          <a:p>
            <a:endParaRPr lang="en-US" altLang="en-US" sz="2000"/>
          </a:p>
          <a:p>
            <a:endParaRPr 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505200" y="2133600"/>
            <a:ext cx="5754370" cy="37992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vs code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git and github</a:t>
            </a:r>
            <a:endParaRPr lang="en-GB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14400" y="1162050"/>
            <a:ext cx="8079740" cy="49333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1. 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Hero Section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Skills / Services Highlight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Featured Projects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Social Proof &amp; Testimonials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alt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Contact Options </a:t>
            </a:r>
            <a:endParaRPr lang="en-US" alt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Screenshot 2025-09-08 2244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1752600"/>
            <a:ext cx="8422640" cy="43751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9*119"/>
  <p:tag name="TABLE_ENDDRAG_RECT" val="63*241*829*119"/>
</p:tagLst>
</file>

<file path=ppt/tags/tag2.xml><?xml version="1.0" encoding="utf-8"?>
<p:tagLst xmlns:p="http://schemas.openxmlformats.org/presentationml/2006/main">
  <p:tag name="TABLE_ENDDRAG_ORIGIN_RECT" val="484*44"/>
  <p:tag name="TABLE_ENDDRAG_RECT" val="408*373*484*44"/>
</p:tagLst>
</file>

<file path=ppt/tags/tag3.xml><?xml version="1.0" encoding="utf-8"?>
<p:tagLst xmlns:p="http://schemas.openxmlformats.org/presentationml/2006/main">
  <p:tag name="TABLE_ENDDRAG_ORIGIN_RECT" val="5*6"/>
  <p:tag name="TABLE_ENDDRAG_RECT" val="886*428*6*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4928</Words>
  <Application>WPS Presentation</Application>
  <PresentationFormat>Widescreen</PresentationFormat>
  <Paragraphs>150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Office Theme</vt:lpstr>
      <vt:lpstr>Digital Portfolio  </vt:lpstr>
      <vt:lpstr>DIGITAL PORTFOLIO   A digital portfolio is used to showcase skills, achievements, and growth in a professional, creative, and easily accessible way, serving as a powerful tool for career advancement, learning, and personal branding.  Digital portfolios present concrete examples of work, demonstrating both technical and soft skills beyond what a resume or cover letter can show.Online portfolios are easily shareable via a link, making it convenient to present work to employers, educators, or collaborators from anywhere and at any time.    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RESULTS AND SCREENSHOTS</vt:lpstr>
      <vt:lpstr>FEATURES AND FUNCTIONALITY</vt:lpstr>
      <vt:lpstr>CONCLUSION</vt:lpstr>
      <vt:lpstr>GITHUB LINK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hp</cp:lastModifiedBy>
  <cp:revision>28</cp:revision>
  <dcterms:created xsi:type="dcterms:W3CDTF">2024-03-29T15:07:00Z</dcterms:created>
  <dcterms:modified xsi:type="dcterms:W3CDTF">2025-09-10T06:42:32Z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4F966989D3CF474C873A2071DDBF50E0_13</vt:lpwstr>
  </property>
  <property fmtid="{D5CDD505-2E9C-101B-9397-08002B2CF9AE}" pid="5" name="KSOProductBuildVer">
    <vt:lpwstr>1033-12.2.0.21931</vt:lpwstr>
  </property>
</Properties>
</file>