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741FF-346E-4190-B6B1-1CC242754CEA}" v="165" dt="2021-04-24T06:54:0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m Tyagi" userId="S::diyam.12010784@lpu.in::28dfe935-c7ea-40c3-999c-60a2170a83b6" providerId="AD" clId="Web-{5AF741FF-346E-4190-B6B1-1CC242754CEA}"/>
    <pc:docChg chg="addSld modSld sldOrd">
      <pc:chgData name="Diyam Tyagi" userId="S::diyam.12010784@lpu.in::28dfe935-c7ea-40c3-999c-60a2170a83b6" providerId="AD" clId="Web-{5AF741FF-346E-4190-B6B1-1CC242754CEA}" dt="2021-04-24T06:54:07.171" v="97" actId="14100"/>
      <pc:docMkLst>
        <pc:docMk/>
      </pc:docMkLst>
      <pc:sldChg chg="addSp delSp modSp">
        <pc:chgData name="Diyam Tyagi" userId="S::diyam.12010784@lpu.in::28dfe935-c7ea-40c3-999c-60a2170a83b6" providerId="AD" clId="Web-{5AF741FF-346E-4190-B6B1-1CC242754CEA}" dt="2021-04-24T06:46:19.769" v="4" actId="14100"/>
        <pc:sldMkLst>
          <pc:docMk/>
          <pc:sldMk cId="109857222" sldId="256"/>
        </pc:sldMkLst>
        <pc:spChg chg="del">
          <ac:chgData name="Diyam Tyagi" userId="S::diyam.12010784@lpu.in::28dfe935-c7ea-40c3-999c-60a2170a83b6" providerId="AD" clId="Web-{5AF741FF-346E-4190-B6B1-1CC242754CEA}" dt="2021-04-24T06:45:35.72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iyam Tyagi" userId="S::diyam.12010784@lpu.in::28dfe935-c7ea-40c3-999c-60a2170a83b6" providerId="AD" clId="Web-{5AF741FF-346E-4190-B6B1-1CC242754CEA}" dt="2021-04-24T06:45:38.706" v="1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Diyam Tyagi" userId="S::diyam.12010784@lpu.in::28dfe935-c7ea-40c3-999c-60a2170a83b6" providerId="AD" clId="Web-{5AF741FF-346E-4190-B6B1-1CC242754CEA}" dt="2021-04-24T06:46:19.769" v="4" actId="14100"/>
          <ac:picMkLst>
            <pc:docMk/>
            <pc:sldMk cId="109857222" sldId="256"/>
            <ac:picMk id="4" creationId="{635B0882-B2DC-4F5C-A284-2526B204147B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47:06.427" v="9" actId="14100"/>
        <pc:sldMkLst>
          <pc:docMk/>
          <pc:sldMk cId="4021375810" sldId="257"/>
        </pc:sldMkLst>
        <pc:picChg chg="add mod">
          <ac:chgData name="Diyam Tyagi" userId="S::diyam.12010784@lpu.in::28dfe935-c7ea-40c3-999c-60a2170a83b6" providerId="AD" clId="Web-{5AF741FF-346E-4190-B6B1-1CC242754CEA}" dt="2021-04-24T06:47:06.427" v="9" actId="14100"/>
          <ac:picMkLst>
            <pc:docMk/>
            <pc:sldMk cId="4021375810" sldId="257"/>
            <ac:picMk id="2" creationId="{CAB48E5A-B2B8-4FE9-B660-738CC5A539FF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47:49.349" v="12" actId="14100"/>
        <pc:sldMkLst>
          <pc:docMk/>
          <pc:sldMk cId="176337734" sldId="258"/>
        </pc:sldMkLst>
        <pc:picChg chg="add mod">
          <ac:chgData name="Diyam Tyagi" userId="S::diyam.12010784@lpu.in::28dfe935-c7ea-40c3-999c-60a2170a83b6" providerId="AD" clId="Web-{5AF741FF-346E-4190-B6B1-1CC242754CEA}" dt="2021-04-24T06:47:49.349" v="12" actId="14100"/>
          <ac:picMkLst>
            <pc:docMk/>
            <pc:sldMk cId="176337734" sldId="258"/>
            <ac:picMk id="2" creationId="{EF4C3207-928B-4CEB-9CFB-C12E6C373236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48:39.570" v="16" actId="14100"/>
        <pc:sldMkLst>
          <pc:docMk/>
          <pc:sldMk cId="1083891147" sldId="259"/>
        </pc:sldMkLst>
        <pc:picChg chg="add mod">
          <ac:chgData name="Diyam Tyagi" userId="S::diyam.12010784@lpu.in::28dfe935-c7ea-40c3-999c-60a2170a83b6" providerId="AD" clId="Web-{5AF741FF-346E-4190-B6B1-1CC242754CEA}" dt="2021-04-24T06:48:39.570" v="16" actId="14100"/>
          <ac:picMkLst>
            <pc:docMk/>
            <pc:sldMk cId="1083891147" sldId="259"/>
            <ac:picMk id="2" creationId="{C8501DCC-1B25-4338-957F-F88F63D10FF6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49:08.695" v="20" actId="14100"/>
        <pc:sldMkLst>
          <pc:docMk/>
          <pc:sldMk cId="2706255162" sldId="260"/>
        </pc:sldMkLst>
        <pc:picChg chg="add mod">
          <ac:chgData name="Diyam Tyagi" userId="S::diyam.12010784@lpu.in::28dfe935-c7ea-40c3-999c-60a2170a83b6" providerId="AD" clId="Web-{5AF741FF-346E-4190-B6B1-1CC242754CEA}" dt="2021-04-24T06:49:08.695" v="20" actId="14100"/>
          <ac:picMkLst>
            <pc:docMk/>
            <pc:sldMk cId="2706255162" sldId="260"/>
            <ac:picMk id="2" creationId="{9A572757-7208-4936-A99A-6B18EB7082D4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49:45.509" v="24" actId="14100"/>
        <pc:sldMkLst>
          <pc:docMk/>
          <pc:sldMk cId="2782212139" sldId="261"/>
        </pc:sldMkLst>
        <pc:picChg chg="add mod">
          <ac:chgData name="Diyam Tyagi" userId="S::diyam.12010784@lpu.in::28dfe935-c7ea-40c3-999c-60a2170a83b6" providerId="AD" clId="Web-{5AF741FF-346E-4190-B6B1-1CC242754CEA}" dt="2021-04-24T06:49:45.509" v="24" actId="14100"/>
          <ac:picMkLst>
            <pc:docMk/>
            <pc:sldMk cId="2782212139" sldId="261"/>
            <ac:picMk id="2" creationId="{984BE0FE-E237-4F3C-B250-5B7990C158BB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50:24.775" v="31" actId="14100"/>
        <pc:sldMkLst>
          <pc:docMk/>
          <pc:sldMk cId="3484201730" sldId="262"/>
        </pc:sldMkLst>
        <pc:picChg chg="add mod">
          <ac:chgData name="Diyam Tyagi" userId="S::diyam.12010784@lpu.in::28dfe935-c7ea-40c3-999c-60a2170a83b6" providerId="AD" clId="Web-{5AF741FF-346E-4190-B6B1-1CC242754CEA}" dt="2021-04-24T06:50:24.775" v="31" actId="14100"/>
          <ac:picMkLst>
            <pc:docMk/>
            <pc:sldMk cId="3484201730" sldId="262"/>
            <ac:picMk id="2" creationId="{F81E6C53-1DC2-4EF5-A997-56D70D11D912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50:58.448" v="35" actId="14100"/>
        <pc:sldMkLst>
          <pc:docMk/>
          <pc:sldMk cId="2893926877" sldId="263"/>
        </pc:sldMkLst>
        <pc:picChg chg="add mod">
          <ac:chgData name="Diyam Tyagi" userId="S::diyam.12010784@lpu.in::28dfe935-c7ea-40c3-999c-60a2170a83b6" providerId="AD" clId="Web-{5AF741FF-346E-4190-B6B1-1CC242754CEA}" dt="2021-04-24T06:50:58.448" v="35" actId="14100"/>
          <ac:picMkLst>
            <pc:docMk/>
            <pc:sldMk cId="2893926877" sldId="263"/>
            <ac:picMk id="2" creationId="{187775F1-A191-4ECE-945B-AB8D41C35CF5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51:24.589" v="39" actId="14100"/>
        <pc:sldMkLst>
          <pc:docMk/>
          <pc:sldMk cId="2557331402" sldId="264"/>
        </pc:sldMkLst>
        <pc:picChg chg="add mod">
          <ac:chgData name="Diyam Tyagi" userId="S::diyam.12010784@lpu.in::28dfe935-c7ea-40c3-999c-60a2170a83b6" providerId="AD" clId="Web-{5AF741FF-346E-4190-B6B1-1CC242754CEA}" dt="2021-04-24T06:51:24.589" v="39" actId="14100"/>
          <ac:picMkLst>
            <pc:docMk/>
            <pc:sldMk cId="2557331402" sldId="264"/>
            <ac:picMk id="2" creationId="{1EC473E4-89BB-42BB-996D-013CCD8E83CC}"/>
          </ac:picMkLst>
        </pc:picChg>
      </pc:sldChg>
      <pc:sldChg chg="addSp modSp new">
        <pc:chgData name="Diyam Tyagi" userId="S::diyam.12010784@lpu.in::28dfe935-c7ea-40c3-999c-60a2170a83b6" providerId="AD" clId="Web-{5AF741FF-346E-4190-B6B1-1CC242754CEA}" dt="2021-04-24T06:51:48.668" v="43" actId="14100"/>
        <pc:sldMkLst>
          <pc:docMk/>
          <pc:sldMk cId="3786609384" sldId="265"/>
        </pc:sldMkLst>
        <pc:picChg chg="add mod">
          <ac:chgData name="Diyam Tyagi" userId="S::diyam.12010784@lpu.in::28dfe935-c7ea-40c3-999c-60a2170a83b6" providerId="AD" clId="Web-{5AF741FF-346E-4190-B6B1-1CC242754CEA}" dt="2021-04-24T06:51:48.668" v="43" actId="14100"/>
          <ac:picMkLst>
            <pc:docMk/>
            <pc:sldMk cId="3786609384" sldId="265"/>
            <ac:picMk id="2" creationId="{550BF827-82C6-4E2C-AEAA-79EE32BC0220}"/>
          </ac:picMkLst>
        </pc:picChg>
      </pc:sldChg>
      <pc:sldChg chg="addSp delSp modSp new ord">
        <pc:chgData name="Diyam Tyagi" userId="S::diyam.12010784@lpu.in::28dfe935-c7ea-40c3-999c-60a2170a83b6" providerId="AD" clId="Web-{5AF741FF-346E-4190-B6B1-1CC242754CEA}" dt="2021-04-24T06:54:07.171" v="97" actId="14100"/>
        <pc:sldMkLst>
          <pc:docMk/>
          <pc:sldMk cId="2634938407" sldId="266"/>
        </pc:sldMkLst>
        <pc:spChg chg="mod">
          <ac:chgData name="Diyam Tyagi" userId="S::diyam.12010784@lpu.in::28dfe935-c7ea-40c3-999c-60a2170a83b6" providerId="AD" clId="Web-{5AF741FF-346E-4190-B6B1-1CC242754CEA}" dt="2021-04-24T06:54:07.171" v="97" actId="14100"/>
          <ac:spMkLst>
            <pc:docMk/>
            <pc:sldMk cId="2634938407" sldId="266"/>
            <ac:spMk id="2" creationId="{8FB3D3DE-5E03-4B06-BF32-D3F6BBD284A2}"/>
          </ac:spMkLst>
        </pc:spChg>
        <pc:spChg chg="del">
          <ac:chgData name="Diyam Tyagi" userId="S::diyam.12010784@lpu.in::28dfe935-c7ea-40c3-999c-60a2170a83b6" providerId="AD" clId="Web-{5AF741FF-346E-4190-B6B1-1CC242754CEA}" dt="2021-04-24T06:53:27.764" v="63"/>
          <ac:spMkLst>
            <pc:docMk/>
            <pc:sldMk cId="2634938407" sldId="266"/>
            <ac:spMk id="3" creationId="{5DB78DC5-283C-4D03-A479-483F49B76F57}"/>
          </ac:spMkLst>
        </pc:spChg>
        <pc:picChg chg="add mod ord">
          <ac:chgData name="Diyam Tyagi" userId="S::diyam.12010784@lpu.in::28dfe935-c7ea-40c3-999c-60a2170a83b6" providerId="AD" clId="Web-{5AF741FF-346E-4190-B6B1-1CC242754CEA}" dt="2021-04-24T06:53:32.546" v="64" actId="1076"/>
          <ac:picMkLst>
            <pc:docMk/>
            <pc:sldMk cId="2634938407" sldId="266"/>
            <ac:picMk id="4" creationId="{C2F0E22B-FBA8-4D3F-991D-BF62C54490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3DE-5E03-4B06-BF32-D3F6BBD2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069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/>
                <a:cs typeface="Calibri Light"/>
              </a:rPr>
              <a:t>FIND BLOOD DONAR </a:t>
            </a:r>
            <a:br>
              <a:rPr lang="en-US" b="1" dirty="0">
                <a:solidFill>
                  <a:srgbClr val="FF0000"/>
                </a:solidFill>
                <a:latin typeface="Cambria"/>
                <a:cs typeface="Calibri Light"/>
              </a:rPr>
            </a:br>
            <a:r>
              <a:rPr lang="en-US" sz="2000" b="1" dirty="0">
                <a:solidFill>
                  <a:srgbClr val="FF0000"/>
                </a:solidFill>
                <a:latin typeface="Cambria"/>
                <a:cs typeface="Calibri Light"/>
              </a:rPr>
              <a:t>----[where strangers become friends]---</a:t>
            </a:r>
            <a:endParaRPr lang="en-US" sz="1050" b="1" dirty="0">
              <a:solidFill>
                <a:srgbClr val="FF0000"/>
              </a:solidFill>
              <a:latin typeface="Cambria"/>
              <a:cs typeface="Calibri Ligh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2F0E22B-FBA8-4D3F-991D-BF62C544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2709399"/>
            <a:ext cx="3695700" cy="3705225"/>
          </a:xfrm>
        </p:spPr>
      </p:pic>
    </p:spTree>
    <p:extLst>
      <p:ext uri="{BB962C8B-B14F-4D97-AF65-F5344CB8AC3E}">
        <p14:creationId xmlns:p14="http://schemas.microsoft.com/office/powerpoint/2010/main" val="263493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C473E4-89BB-42BB-996D-013CCD8E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203500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50BF827-82C6-4E2C-AEAA-79EE32BC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634821" cy="71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0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35B0882-B2DC-4F5C-A284-2526B20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4305"/>
            <a:ext cx="11901577" cy="67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B48E5A-B2B8-4FE9-B660-738CC5A5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-1959"/>
            <a:ext cx="12246633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F4C3207-928B-4CEB-9CFB-C12E6C37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145991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8501DCC-1B25-4338-957F-F88F63D1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-1959"/>
            <a:ext cx="12145991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A572757-7208-4936-A99A-6B18EB70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261010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4BE0FE-E237-4F3C-B250-5B7990C1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203500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1E6C53-1DC2-4EF5-A997-56D70D11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8"/>
            <a:ext cx="12217878" cy="68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0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7775F1-A191-4ECE-945B-AB8D41C3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203500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FIND BLOOD DONAR  ----[where strangers become friends]---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2021-04-24T06:45:12Z</dcterms:created>
  <dcterms:modified xsi:type="dcterms:W3CDTF">2021-04-24T06:54:08Z</dcterms:modified>
</cp:coreProperties>
</file>