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58" r:id="rId6"/>
    <p:sldId id="272" r:id="rId7"/>
    <p:sldId id="27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4" autoAdjust="0"/>
  </p:normalViewPr>
  <p:slideViewPr>
    <p:cSldViewPr snapToGrid="0">
      <p:cViewPr varScale="1">
        <p:scale>
          <a:sx n="47" d="100"/>
          <a:sy n="47" d="100"/>
        </p:scale>
        <p:origin x="43" y="792"/>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11/15/2021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11/15/2021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09693A-2307-4FDC-9539-08DC9083DDED}" type="datetime1">
              <a:rPr lang="en-US" smtClean="0"/>
              <a:t>11/15/2021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11/15/2021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DC13F-2D2A-49BA-966D-6530A12E7C15}" type="datetime1">
              <a:rPr lang="en-US" smtClean="0"/>
              <a:t>11/15/2021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11/15/2021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a:t>Click to edit Master title style</a:t>
            </a:r>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11/15/2021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11/15/2021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11/15/2021</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11/15/2021</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11/15/2021</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11/15/2021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11/15/2021</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11/15/2021</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29" y="1353669"/>
            <a:ext cx="11187953" cy="3182471"/>
          </a:xfrm>
        </p:spPr>
        <p:txBody>
          <a:bodyPr>
            <a:normAutofit fontScale="90000"/>
          </a:bodyPr>
          <a:lstStyle/>
          <a:p>
            <a:r>
              <a:rPr lang="en-US" dirty="0">
                <a:solidFill>
                  <a:schemeClr val="accent3">
                    <a:lumMod val="20000"/>
                    <a:lumOff val="80000"/>
                  </a:schemeClr>
                </a:solidFill>
                <a:latin typeface="Arial Rounded MT Bold" panose="020F0704030504030204" pitchFamily="34" charset="0"/>
                <a:ea typeface="Cascadia Code SemiLight" panose="020B0609020000020004" pitchFamily="49" charset="0"/>
                <a:cs typeface="Cascadia Code SemiLight" panose="020B0609020000020004" pitchFamily="49" charset="0"/>
              </a:rPr>
              <a:t>Project Report</a:t>
            </a:r>
            <a:br>
              <a:rPr lang="en-US" dirty="0">
                <a:solidFill>
                  <a:schemeClr val="accent3">
                    <a:lumMod val="20000"/>
                    <a:lumOff val="80000"/>
                  </a:schemeClr>
                </a:solidFill>
                <a:latin typeface="Arial Rounded MT Bold" panose="020F0704030504030204" pitchFamily="34" charset="0"/>
                <a:ea typeface="Cascadia Code SemiLight" panose="020B0609020000020004" pitchFamily="49" charset="0"/>
                <a:cs typeface="Cascadia Code SemiLight" panose="020B0609020000020004" pitchFamily="49" charset="0"/>
              </a:rPr>
            </a:br>
            <a:br>
              <a:rPr lang="en-US" dirty="0">
                <a:solidFill>
                  <a:schemeClr val="accent3">
                    <a:lumMod val="20000"/>
                    <a:lumOff val="80000"/>
                  </a:schemeClr>
                </a:solidFill>
                <a:latin typeface="Arial Rounded MT Bold" panose="020F0704030504030204" pitchFamily="34" charset="0"/>
                <a:ea typeface="Cascadia Code SemiLight" panose="020B0609020000020004" pitchFamily="49" charset="0"/>
                <a:cs typeface="Cascadia Code SemiLight" panose="020B0609020000020004" pitchFamily="49" charset="0"/>
              </a:rPr>
            </a:br>
            <a:r>
              <a:rPr lang="en-US" dirty="0">
                <a:solidFill>
                  <a:schemeClr val="accent3">
                    <a:lumMod val="20000"/>
                    <a:lumOff val="80000"/>
                  </a:schemeClr>
                </a:solidFill>
                <a:latin typeface="Arial Rounded MT Bold" panose="020F0704030504030204" pitchFamily="34" charset="0"/>
                <a:ea typeface="Cascadia Code SemiLight" panose="020B0609020000020004" pitchFamily="49" charset="0"/>
                <a:cs typeface="Cascadia Code SemiLight" panose="020B0609020000020004" pitchFamily="49" charset="0"/>
              </a:rPr>
              <a:t>ON</a:t>
            </a:r>
            <a:br>
              <a:rPr lang="en-US" dirty="0">
                <a:solidFill>
                  <a:schemeClr val="accent3">
                    <a:lumMod val="20000"/>
                    <a:lumOff val="80000"/>
                  </a:schemeClr>
                </a:solidFill>
                <a:latin typeface="Arial Rounded MT Bold" panose="020F0704030504030204" pitchFamily="34" charset="0"/>
                <a:ea typeface="Cascadia Code SemiLight" panose="020B0609020000020004" pitchFamily="49" charset="0"/>
                <a:cs typeface="Cascadia Code SemiLight" panose="020B0609020000020004" pitchFamily="49" charset="0"/>
              </a:rPr>
            </a:br>
            <a:br>
              <a:rPr lang="en-US" dirty="0">
                <a:solidFill>
                  <a:schemeClr val="accent3">
                    <a:lumMod val="20000"/>
                    <a:lumOff val="80000"/>
                  </a:schemeClr>
                </a:solidFill>
                <a:latin typeface="Arial Rounded MT Bold" panose="020F0704030504030204" pitchFamily="34" charset="0"/>
                <a:ea typeface="Cascadia Code SemiLight" panose="020B0609020000020004" pitchFamily="49" charset="0"/>
                <a:cs typeface="Cascadia Code SemiLight" panose="020B0609020000020004" pitchFamily="49" charset="0"/>
              </a:rPr>
            </a:br>
            <a:r>
              <a:rPr lang="en-US" dirty="0">
                <a:solidFill>
                  <a:schemeClr val="accent3">
                    <a:lumMod val="20000"/>
                    <a:lumOff val="80000"/>
                  </a:schemeClr>
                </a:solidFill>
                <a:latin typeface="Arial Rounded MT Bold" panose="020F0704030504030204" pitchFamily="34" charset="0"/>
                <a:ea typeface="Cascadia Code SemiLight" panose="020B0609020000020004" pitchFamily="49" charset="0"/>
                <a:cs typeface="Cascadia Code SemiLight" panose="020B0609020000020004" pitchFamily="49" charset="0"/>
              </a:rPr>
              <a:t>“MEDICAL INVENTORY SYSTEM</a:t>
            </a:r>
            <a:r>
              <a:rPr lang="en-US" dirty="0"/>
              <a:t>”</a:t>
            </a:r>
          </a:p>
        </p:txBody>
      </p:sp>
    </p:spTree>
    <p:extLst>
      <p:ext uri="{BB962C8B-B14F-4D97-AF65-F5344CB8AC3E}">
        <p14:creationId xmlns:p14="http://schemas.microsoft.com/office/powerpoint/2010/main" val="199088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08211" y="-131172"/>
            <a:ext cx="10096500" cy="1150907"/>
          </a:xfrm>
        </p:spPr>
        <p:txBody>
          <a:bodyPr>
            <a:normAutofit/>
          </a:bodyPr>
          <a:lstStyle/>
          <a:p>
            <a:pPr algn="ctr"/>
            <a:r>
              <a:rPr lang="en-US" sz="4400" dirty="0"/>
              <a:t>ANOTHER PAGES:</a:t>
            </a:r>
          </a:p>
        </p:txBody>
      </p:sp>
      <p:pic>
        <p:nvPicPr>
          <p:cNvPr id="3" name="Content Placeholder 2">
            <a:extLst>
              <a:ext uri="{FF2B5EF4-FFF2-40B4-BE49-F238E27FC236}">
                <a16:creationId xmlns:a16="http://schemas.microsoft.com/office/drawing/2014/main" id="{DDA6136F-6A6B-4BD9-A357-12139A540B8B}"/>
              </a:ext>
            </a:extLst>
          </p:cNvPr>
          <p:cNvPicPr>
            <a:picLocks noGrp="1" noChangeAspect="1"/>
          </p:cNvPicPr>
          <p:nvPr>
            <p:ph idx="1"/>
          </p:nvPr>
        </p:nvPicPr>
        <p:blipFill>
          <a:blip r:embed="rId2"/>
          <a:stretch>
            <a:fillRect/>
          </a:stretch>
        </p:blipFill>
        <p:spPr>
          <a:xfrm>
            <a:off x="98611" y="1000777"/>
            <a:ext cx="3845859" cy="2727325"/>
          </a:xfrm>
        </p:spPr>
      </p:pic>
      <p:pic>
        <p:nvPicPr>
          <p:cNvPr id="5" name="Picture 4">
            <a:extLst>
              <a:ext uri="{FF2B5EF4-FFF2-40B4-BE49-F238E27FC236}">
                <a16:creationId xmlns:a16="http://schemas.microsoft.com/office/drawing/2014/main" id="{2252E56B-7323-4C49-A1CA-0B462CC41BEE}"/>
              </a:ext>
            </a:extLst>
          </p:cNvPr>
          <p:cNvPicPr>
            <a:picLocks noChangeAspect="1"/>
          </p:cNvPicPr>
          <p:nvPr/>
        </p:nvPicPr>
        <p:blipFill>
          <a:blip r:embed="rId3"/>
          <a:stretch>
            <a:fillRect/>
          </a:stretch>
        </p:blipFill>
        <p:spPr>
          <a:xfrm>
            <a:off x="4137211" y="1000776"/>
            <a:ext cx="3845859" cy="2727325"/>
          </a:xfrm>
          <a:prstGeom prst="rect">
            <a:avLst/>
          </a:prstGeom>
        </p:spPr>
      </p:pic>
      <p:pic>
        <p:nvPicPr>
          <p:cNvPr id="7" name="Picture 6">
            <a:extLst>
              <a:ext uri="{FF2B5EF4-FFF2-40B4-BE49-F238E27FC236}">
                <a16:creationId xmlns:a16="http://schemas.microsoft.com/office/drawing/2014/main" id="{BCB7A4EF-8133-461D-8816-9FCE4C6EE13A}"/>
              </a:ext>
            </a:extLst>
          </p:cNvPr>
          <p:cNvPicPr>
            <a:picLocks noChangeAspect="1"/>
          </p:cNvPicPr>
          <p:nvPr/>
        </p:nvPicPr>
        <p:blipFill>
          <a:blip r:embed="rId4"/>
          <a:stretch>
            <a:fillRect/>
          </a:stretch>
        </p:blipFill>
        <p:spPr>
          <a:xfrm>
            <a:off x="8175811" y="990596"/>
            <a:ext cx="3845858" cy="2727325"/>
          </a:xfrm>
          <a:prstGeom prst="rect">
            <a:avLst/>
          </a:prstGeom>
        </p:spPr>
      </p:pic>
      <p:pic>
        <p:nvPicPr>
          <p:cNvPr id="9" name="Picture 8">
            <a:extLst>
              <a:ext uri="{FF2B5EF4-FFF2-40B4-BE49-F238E27FC236}">
                <a16:creationId xmlns:a16="http://schemas.microsoft.com/office/drawing/2014/main" id="{00FF9468-81A2-4EEF-A4C5-DC6766C82E4C}"/>
              </a:ext>
            </a:extLst>
          </p:cNvPr>
          <p:cNvPicPr>
            <a:picLocks noChangeAspect="1"/>
          </p:cNvPicPr>
          <p:nvPr/>
        </p:nvPicPr>
        <p:blipFill>
          <a:blip r:embed="rId5"/>
          <a:stretch>
            <a:fillRect/>
          </a:stretch>
        </p:blipFill>
        <p:spPr>
          <a:xfrm>
            <a:off x="4137211" y="3934476"/>
            <a:ext cx="3845858" cy="2727325"/>
          </a:xfrm>
          <a:prstGeom prst="rect">
            <a:avLst/>
          </a:prstGeom>
        </p:spPr>
      </p:pic>
    </p:spTree>
    <p:extLst>
      <p:ext uri="{BB962C8B-B14F-4D97-AF65-F5344CB8AC3E}">
        <p14:creationId xmlns:p14="http://schemas.microsoft.com/office/powerpoint/2010/main" val="2499448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400" dirty="0"/>
              <a:t>REFERENCES USED IN THIS PROJECT ARE:</a:t>
            </a:r>
          </a:p>
        </p:txBody>
      </p:sp>
      <p:sp>
        <p:nvSpPr>
          <p:cNvPr id="14" name="Content Placeholder 13"/>
          <p:cNvSpPr>
            <a:spLocks noGrp="1"/>
          </p:cNvSpPr>
          <p:nvPr>
            <p:ph idx="1"/>
          </p:nvPr>
        </p:nvSpPr>
        <p:spPr>
          <a:xfrm>
            <a:off x="473529" y="1956253"/>
            <a:ext cx="10096500" cy="3778006"/>
          </a:xfrm>
        </p:spPr>
        <p:txBody>
          <a:bodyPr/>
          <a:lstStyle/>
          <a:p>
            <a:pPr algn="ctr"/>
            <a:r>
              <a:rPr lang="en-US" sz="3600" dirty="0"/>
              <a:t>YOUTUBE</a:t>
            </a:r>
          </a:p>
          <a:p>
            <a:pPr algn="ctr"/>
            <a:r>
              <a:rPr lang="en-US" sz="3600" dirty="0"/>
              <a:t>GEEK FOR GEEKS</a:t>
            </a:r>
          </a:p>
          <a:p>
            <a:pPr algn="ctr"/>
            <a:r>
              <a:rPr lang="en-US" sz="3600" dirty="0"/>
              <a:t>W3SCHOOL</a:t>
            </a:r>
          </a:p>
          <a:p>
            <a:endParaRPr lang="en-US" dirty="0"/>
          </a:p>
        </p:txBody>
      </p:sp>
    </p:spTree>
    <p:extLst>
      <p:ext uri="{BB962C8B-B14F-4D97-AF65-F5344CB8AC3E}">
        <p14:creationId xmlns:p14="http://schemas.microsoft.com/office/powerpoint/2010/main" val="331004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678915"/>
            <a:ext cx="10096500" cy="1150907"/>
          </a:xfrm>
        </p:spPr>
        <p:txBody>
          <a:bodyPr>
            <a:normAutofit/>
          </a:bodyPr>
          <a:lstStyle/>
          <a:p>
            <a:pPr algn="ctr"/>
            <a:r>
              <a:rPr lang="en-US" sz="4400" dirty="0"/>
              <a:t>CONCLUSION:</a:t>
            </a:r>
          </a:p>
        </p:txBody>
      </p:sp>
      <p:sp>
        <p:nvSpPr>
          <p:cNvPr id="14" name="Content Placeholder 13"/>
          <p:cNvSpPr>
            <a:spLocks noGrp="1"/>
          </p:cNvSpPr>
          <p:nvPr>
            <p:ph idx="1"/>
          </p:nvPr>
        </p:nvSpPr>
        <p:spPr/>
        <p:txBody>
          <a:bodyPr>
            <a:normAutofit/>
          </a:bodyPr>
          <a:lstStyle/>
          <a:p>
            <a:pPr algn="ctr"/>
            <a:r>
              <a:rPr lang="en-US" sz="2800" b="0" i="0" dirty="0">
                <a:effectLst/>
                <a:latin typeface="-apple-system"/>
              </a:rPr>
              <a:t>This</a:t>
            </a:r>
            <a:r>
              <a:rPr lang="en-US" sz="2800" b="1" i="0" dirty="0">
                <a:effectLst/>
                <a:latin typeface="-apple-system"/>
              </a:rPr>
              <a:t> Medical Inventory System Project in </a:t>
            </a:r>
            <a:r>
              <a:rPr lang="en-US" sz="2800" b="0" i="0" dirty="0">
                <a:effectLst/>
                <a:latin typeface="-apple-system"/>
              </a:rPr>
              <a:t> is the way to enhance and broaden our competencies and logic ideas which is essential in training the python programming language which is maximum well known and most usable programming language in lots of company. The Medical inventory System Project in Python is a easy GUI primarily based application which is very smooth to recognize and use. It makes use of Tkinter module for the GUI.</a:t>
            </a:r>
            <a:endParaRPr lang="en-US" sz="2800" dirty="0"/>
          </a:p>
        </p:txBody>
      </p:sp>
    </p:spTree>
    <p:extLst>
      <p:ext uri="{BB962C8B-B14F-4D97-AF65-F5344CB8AC3E}">
        <p14:creationId xmlns:p14="http://schemas.microsoft.com/office/powerpoint/2010/main" val="73296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67553" y="674718"/>
            <a:ext cx="10096500" cy="1150907"/>
          </a:xfrm>
        </p:spPr>
        <p:txBody>
          <a:bodyPr>
            <a:normAutofit/>
          </a:bodyPr>
          <a:lstStyle/>
          <a:p>
            <a:r>
              <a:rPr lang="en-US" sz="4800" dirty="0"/>
              <a:t>ABOUT THE PROJECT:</a:t>
            </a:r>
          </a:p>
        </p:txBody>
      </p:sp>
      <p:sp>
        <p:nvSpPr>
          <p:cNvPr id="14" name="Content Placeholder 13"/>
          <p:cNvSpPr>
            <a:spLocks noGrp="1"/>
          </p:cNvSpPr>
          <p:nvPr>
            <p:ph idx="1"/>
          </p:nvPr>
        </p:nvSpPr>
        <p:spPr/>
        <p:txBody>
          <a:bodyPr>
            <a:normAutofit fontScale="92500" lnSpcReduction="10000"/>
          </a:bodyPr>
          <a:lstStyle/>
          <a:p>
            <a:r>
              <a:rPr lang="en-US" sz="2800" b="0" i="0" dirty="0">
                <a:effectLst/>
                <a:latin typeface="Open Sans" panose="020B0606030504020204" pitchFamily="34" charset="0"/>
              </a:rPr>
              <a:t>The medical inventory system in Python helps the user to maintain medicinal shop record. Likewise, to add suppliers detail, the user has to enter his/her name, address, and phone number.</a:t>
            </a:r>
          </a:p>
          <a:p>
            <a:endParaRPr lang="en-US" sz="2800" b="0" i="0" dirty="0">
              <a:solidFill>
                <a:srgbClr val="4C4C4C"/>
              </a:solidFill>
              <a:effectLst/>
              <a:latin typeface="Open Sans" panose="020B0606030504020204" pitchFamily="34" charset="0"/>
            </a:endParaRPr>
          </a:p>
          <a:p>
            <a:r>
              <a:rPr lang="en-US" b="0" i="0" dirty="0">
                <a:solidFill>
                  <a:srgbClr val="4C4C4C"/>
                </a:solidFill>
                <a:effectLst/>
                <a:latin typeface="Open Sans" panose="020B0606030504020204" pitchFamily="34" charset="0"/>
              </a:rPr>
              <a:t> </a:t>
            </a:r>
            <a:r>
              <a:rPr lang="en-US" sz="2800" b="0" i="0" dirty="0">
                <a:effectLst/>
                <a:latin typeface="Open Sans" panose="020B0606030504020204" pitchFamily="34" charset="0"/>
              </a:rPr>
              <a:t>In order to buy medicine, the user has to select a medicine, then the patient and book date and time</a:t>
            </a:r>
            <a:r>
              <a:rPr lang="en-US" b="0" i="0" dirty="0">
                <a:effectLst/>
                <a:latin typeface="Open Sans" panose="020B0606030504020204" pitchFamily="34" charset="0"/>
              </a:rPr>
              <a:t>.</a:t>
            </a:r>
          </a:p>
          <a:p>
            <a:endParaRPr lang="en-US" b="0" i="0" dirty="0">
              <a:effectLst/>
              <a:latin typeface="Open Sans" panose="020B0606030504020204" pitchFamily="34" charset="0"/>
            </a:endParaRPr>
          </a:p>
          <a:p>
            <a:r>
              <a:rPr lang="en-US" sz="2800" b="0" i="0" dirty="0">
                <a:effectLst/>
                <a:latin typeface="Open Sans" panose="020B0606030504020204" pitchFamily="34" charset="0"/>
              </a:rPr>
              <a:t>The design is so simple that the user won’t find any difficulties while working on it.</a:t>
            </a:r>
            <a:endParaRPr lang="en-US" sz="2800" dirty="0"/>
          </a:p>
        </p:txBody>
      </p:sp>
    </p:spTree>
    <p:extLst>
      <p:ext uri="{BB962C8B-B14F-4D97-AF65-F5344CB8AC3E}">
        <p14:creationId xmlns:p14="http://schemas.microsoft.com/office/powerpoint/2010/main" val="56685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93914" y="903318"/>
            <a:ext cx="10096500" cy="1150907"/>
          </a:xfrm>
        </p:spPr>
        <p:txBody>
          <a:bodyPr>
            <a:normAutofit fontScale="90000"/>
          </a:bodyPr>
          <a:lstStyle/>
          <a:p>
            <a:r>
              <a:rPr lang="en-US" sz="5300" dirty="0"/>
              <a:t>LIBRARY AND MODULES WE USED IN OUR PROJECT ARE:</a:t>
            </a:r>
            <a:br>
              <a:rPr lang="en-US" dirty="0"/>
            </a:br>
            <a:endParaRPr lang="en-US" dirty="0"/>
          </a:p>
        </p:txBody>
      </p:sp>
      <p:sp>
        <p:nvSpPr>
          <p:cNvPr id="14" name="Content Placeholder 13"/>
          <p:cNvSpPr>
            <a:spLocks noGrp="1"/>
          </p:cNvSpPr>
          <p:nvPr>
            <p:ph idx="1"/>
          </p:nvPr>
        </p:nvSpPr>
        <p:spPr/>
        <p:txBody>
          <a:bodyPr/>
          <a:lstStyle/>
          <a:p>
            <a:pPr algn="ctr"/>
            <a:endParaRPr lang="en-US" sz="2800" b="0" i="0" dirty="0">
              <a:effectLst/>
              <a:latin typeface="Nirmala UI" panose="020B0502040204020203" pitchFamily="34" charset="0"/>
              <a:ea typeface="Nirmala UI" panose="020B0502040204020203" pitchFamily="34" charset="0"/>
              <a:cs typeface="Nirmala UI" panose="020B0502040204020203" pitchFamily="34" charset="0"/>
            </a:endParaRPr>
          </a:p>
          <a:p>
            <a:pPr marL="0" indent="0" algn="ctr">
              <a:buNone/>
            </a:pPr>
            <a:r>
              <a:rPr lang="en-US" sz="3200" b="0" i="0" dirty="0">
                <a:effectLst/>
                <a:latin typeface="Nirmala UI" panose="020B0502040204020203" pitchFamily="34" charset="0"/>
                <a:ea typeface="Nirmala UI" panose="020B0502040204020203" pitchFamily="34" charset="0"/>
                <a:cs typeface="Nirmala UI" panose="020B0502040204020203" pitchFamily="34" charset="0"/>
              </a:rPr>
              <a:t>This is a simple medical inventory system in Python. This is a simple GUI based application which is very easy to understand and use. It uses </a:t>
            </a:r>
            <a:r>
              <a:rPr lang="en-US" sz="3600" b="0" i="0" u="none" strike="noStrike" dirty="0">
                <a:solidFill>
                  <a:schemeClr val="accent1">
                    <a:lumMod val="40000"/>
                    <a:lumOff val="60000"/>
                  </a:schemeClr>
                </a:solidFill>
                <a:effectLst/>
                <a:latin typeface="Nirmala UI" panose="020B0502040204020203" pitchFamily="34" charset="0"/>
                <a:ea typeface="Nirmala UI" panose="020B0502040204020203" pitchFamily="34" charset="0"/>
                <a:cs typeface="Nirmala UI" panose="020B0502040204020203" pitchFamily="34" charset="0"/>
                <a:hlinkClick r:id="rId2">
                  <a:extLst>
                    <a:ext uri="{A12FA001-AC4F-418D-AE19-62706E023703}">
                      <ahyp:hlinkClr xmlns:ahyp="http://schemas.microsoft.com/office/drawing/2018/hyperlinkcolor" val="tx"/>
                    </a:ext>
                  </a:extLst>
                </a:hlinkClick>
              </a:rPr>
              <a:t>Tkinter</a:t>
            </a:r>
            <a:r>
              <a:rPr lang="en-US" sz="3600" b="0" i="0" dirty="0">
                <a:solidFill>
                  <a:schemeClr val="accent1">
                    <a:lumMod val="40000"/>
                    <a:lumOff val="60000"/>
                  </a:schemeClr>
                </a:solidFill>
                <a:effectLst/>
                <a:latin typeface="Nirmala UI" panose="020B0502040204020203" pitchFamily="34" charset="0"/>
                <a:ea typeface="Nirmala UI" panose="020B0502040204020203" pitchFamily="34" charset="0"/>
                <a:cs typeface="Nirmala UI" panose="020B0502040204020203" pitchFamily="34" charset="0"/>
              </a:rPr>
              <a:t> </a:t>
            </a:r>
            <a:r>
              <a:rPr lang="en-US" sz="3200" b="0" i="0" dirty="0">
                <a:effectLst/>
                <a:latin typeface="Nirmala UI" panose="020B0502040204020203" pitchFamily="34" charset="0"/>
                <a:ea typeface="Nirmala UI" panose="020B0502040204020203" pitchFamily="34" charset="0"/>
                <a:cs typeface="Nirmala UI" panose="020B0502040204020203" pitchFamily="34" charset="0"/>
              </a:rPr>
              <a:t>module for the GUI. Talking about the application, the user can easily add and delete medicines and users too</a:t>
            </a:r>
            <a:r>
              <a:rPr lang="en-US" sz="2800" b="0" i="0" dirty="0">
                <a:effectLst/>
                <a:latin typeface="Open Sans" panose="020B0606030504020204" pitchFamily="34" charset="0"/>
              </a:rPr>
              <a:t>.</a:t>
            </a:r>
            <a:endParaRPr lang="en-US" sz="2800" dirty="0"/>
          </a:p>
        </p:txBody>
      </p:sp>
    </p:spTree>
    <p:extLst>
      <p:ext uri="{BB962C8B-B14F-4D97-AF65-F5344CB8AC3E}">
        <p14:creationId xmlns:p14="http://schemas.microsoft.com/office/powerpoint/2010/main" val="368302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a:t>TEAM-MEMBERS AND THEIR CONTRIBUTION:</a:t>
            </a:r>
          </a:p>
        </p:txBody>
      </p:sp>
      <p:sp>
        <p:nvSpPr>
          <p:cNvPr id="14" name="Content Placeholder 13"/>
          <p:cNvSpPr>
            <a:spLocks noGrp="1"/>
          </p:cNvSpPr>
          <p:nvPr>
            <p:ph idx="1"/>
          </p:nvPr>
        </p:nvSpPr>
        <p:spPr>
          <a:xfrm>
            <a:off x="457200" y="1825625"/>
            <a:ext cx="10096500" cy="4134304"/>
          </a:xfrm>
        </p:spPr>
        <p:txBody>
          <a:bodyPr>
            <a:normAutofit fontScale="92500" lnSpcReduction="10000"/>
          </a:bodyPr>
          <a:lstStyle/>
          <a:p>
            <a:pPr marL="0" indent="0" algn="ctr">
              <a:buNone/>
            </a:pPr>
            <a:r>
              <a:rPr lang="en-US" sz="4400" dirty="0">
                <a:solidFill>
                  <a:schemeClr val="bg2">
                    <a:lumMod val="25000"/>
                  </a:schemeClr>
                </a:solidFill>
              </a:rPr>
              <a:t>DIYAM TYAGI</a:t>
            </a:r>
          </a:p>
          <a:p>
            <a:pPr marL="0" indent="0" algn="ctr">
              <a:buNone/>
            </a:pPr>
            <a:r>
              <a:rPr lang="en-US" sz="3600" dirty="0">
                <a:solidFill>
                  <a:schemeClr val="bg2">
                    <a:lumMod val="90000"/>
                  </a:schemeClr>
                </a:solidFill>
              </a:rPr>
              <a:t>Contribution in coding.</a:t>
            </a:r>
          </a:p>
          <a:p>
            <a:pPr marL="0" indent="0" algn="ctr">
              <a:buNone/>
            </a:pPr>
            <a:r>
              <a:rPr lang="en-US" sz="3600" dirty="0">
                <a:solidFill>
                  <a:schemeClr val="bg2">
                    <a:lumMod val="90000"/>
                  </a:schemeClr>
                </a:solidFill>
              </a:rPr>
              <a:t>Gave the idea how it will looks like ,all the designs of GUI are contributed by him.</a:t>
            </a:r>
          </a:p>
          <a:p>
            <a:pPr marL="0" indent="0" algn="ctr">
              <a:buNone/>
            </a:pPr>
            <a:r>
              <a:rPr lang="en-US" sz="4400" dirty="0">
                <a:solidFill>
                  <a:schemeClr val="bg2">
                    <a:lumMod val="25000"/>
                  </a:schemeClr>
                </a:solidFill>
              </a:rPr>
              <a:t>Simranjit Kaur </a:t>
            </a:r>
          </a:p>
          <a:p>
            <a:pPr marL="0" indent="0" algn="ctr">
              <a:buNone/>
            </a:pPr>
            <a:r>
              <a:rPr lang="en-US" sz="3600" dirty="0">
                <a:solidFill>
                  <a:schemeClr val="bg2">
                    <a:lumMod val="90000"/>
                  </a:schemeClr>
                </a:solidFill>
              </a:rPr>
              <a:t>Contribution in coding.</a:t>
            </a:r>
          </a:p>
          <a:p>
            <a:pPr marL="0" indent="0" algn="ctr">
              <a:buNone/>
            </a:pPr>
            <a:r>
              <a:rPr lang="en-US" sz="3600" dirty="0">
                <a:solidFill>
                  <a:schemeClr val="bg2">
                    <a:lumMod val="90000"/>
                  </a:schemeClr>
                </a:solidFill>
              </a:rPr>
              <a:t>And report work is done by her.</a:t>
            </a:r>
          </a:p>
          <a:p>
            <a:pPr marL="0" indent="0" algn="ctr">
              <a:buNone/>
            </a:pPr>
            <a:endParaRPr lang="en-US" sz="3500" dirty="0">
              <a:solidFill>
                <a:schemeClr val="bg2">
                  <a:lumMod val="25000"/>
                </a:schemeClr>
              </a:solidFill>
            </a:endParaRPr>
          </a:p>
          <a:p>
            <a:pPr marL="0" indent="0" algn="ctr">
              <a:buNone/>
            </a:pPr>
            <a:endParaRPr lang="en-US" sz="4400" dirty="0">
              <a:solidFill>
                <a:schemeClr val="accent1">
                  <a:lumMod val="40000"/>
                  <a:lumOff val="60000"/>
                </a:schemeClr>
              </a:solidFill>
            </a:endParaRPr>
          </a:p>
          <a:p>
            <a:pPr marL="0" indent="0">
              <a:buNone/>
            </a:pPr>
            <a:endParaRPr lang="en-US" sz="4400" dirty="0">
              <a:solidFill>
                <a:schemeClr val="accent1">
                  <a:lumMod val="40000"/>
                  <a:lumOff val="60000"/>
                </a:schemeClr>
              </a:solidFill>
            </a:endParaRPr>
          </a:p>
          <a:p>
            <a:pPr marL="0" indent="0">
              <a:buNone/>
            </a:pPr>
            <a:endParaRPr lang="en-US" sz="4400" dirty="0">
              <a:solidFill>
                <a:schemeClr val="accent1">
                  <a:lumMod val="40000"/>
                  <a:lumOff val="60000"/>
                </a:schemeClr>
              </a:solidFill>
            </a:endParaRPr>
          </a:p>
          <a:p>
            <a:pPr marL="0" indent="0">
              <a:buNone/>
            </a:pPr>
            <a:endParaRPr lang="en-US" sz="4400" dirty="0">
              <a:solidFill>
                <a:schemeClr val="accent1">
                  <a:lumMod val="40000"/>
                  <a:lumOff val="60000"/>
                </a:schemeClr>
              </a:solidFill>
            </a:endParaRPr>
          </a:p>
          <a:p>
            <a:pPr marL="0" indent="0">
              <a:buNone/>
            </a:pPr>
            <a:endParaRPr lang="en-US" sz="4400" dirty="0">
              <a:solidFill>
                <a:schemeClr val="accent1">
                  <a:lumMod val="40000"/>
                  <a:lumOff val="60000"/>
                </a:schemeClr>
              </a:solidFill>
            </a:endParaRPr>
          </a:p>
        </p:txBody>
      </p:sp>
    </p:spTree>
    <p:extLst>
      <p:ext uri="{BB962C8B-B14F-4D97-AF65-F5344CB8AC3E}">
        <p14:creationId xmlns:p14="http://schemas.microsoft.com/office/powerpoint/2010/main" val="264522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7200" y="774264"/>
            <a:ext cx="10096500" cy="1150907"/>
          </a:xfrm>
        </p:spPr>
        <p:txBody>
          <a:bodyPr>
            <a:normAutofit/>
          </a:bodyPr>
          <a:lstStyle/>
          <a:p>
            <a:r>
              <a:rPr lang="en-US" sz="4400" dirty="0"/>
              <a:t>OUR CODE:</a:t>
            </a:r>
            <a:br>
              <a:rPr lang="en-US" sz="4400" dirty="0"/>
            </a:br>
            <a:endParaRPr lang="en-US" sz="4400" dirty="0"/>
          </a:p>
        </p:txBody>
      </p:sp>
      <p:pic>
        <p:nvPicPr>
          <p:cNvPr id="3" name="Content Placeholder 2">
            <a:extLst>
              <a:ext uri="{FF2B5EF4-FFF2-40B4-BE49-F238E27FC236}">
                <a16:creationId xmlns:a16="http://schemas.microsoft.com/office/drawing/2014/main" id="{054E9476-6B01-4174-8BCB-0279BDD73CE5}"/>
              </a:ext>
            </a:extLst>
          </p:cNvPr>
          <p:cNvPicPr>
            <a:picLocks noGrp="1" noChangeAspect="1"/>
          </p:cNvPicPr>
          <p:nvPr>
            <p:ph idx="1"/>
          </p:nvPr>
        </p:nvPicPr>
        <p:blipFill>
          <a:blip r:embed="rId2"/>
          <a:stretch>
            <a:fillRect/>
          </a:stretch>
        </p:blipFill>
        <p:spPr>
          <a:xfrm>
            <a:off x="0" y="1389529"/>
            <a:ext cx="5486400" cy="5477436"/>
          </a:xfrm>
        </p:spPr>
      </p:pic>
      <p:pic>
        <p:nvPicPr>
          <p:cNvPr id="5" name="Picture 4">
            <a:extLst>
              <a:ext uri="{FF2B5EF4-FFF2-40B4-BE49-F238E27FC236}">
                <a16:creationId xmlns:a16="http://schemas.microsoft.com/office/drawing/2014/main" id="{CFDB5513-B6E5-4DB3-836C-E9E6C39B3D1E}"/>
              </a:ext>
            </a:extLst>
          </p:cNvPr>
          <p:cNvPicPr>
            <a:picLocks noChangeAspect="1"/>
          </p:cNvPicPr>
          <p:nvPr/>
        </p:nvPicPr>
        <p:blipFill>
          <a:blip r:embed="rId3"/>
          <a:stretch>
            <a:fillRect/>
          </a:stretch>
        </p:blipFill>
        <p:spPr>
          <a:xfrm>
            <a:off x="5943600" y="1389529"/>
            <a:ext cx="5486400" cy="5435300"/>
          </a:xfrm>
          <a:prstGeom prst="rect">
            <a:avLst/>
          </a:prstGeom>
        </p:spPr>
      </p:pic>
    </p:spTree>
    <p:extLst>
      <p:ext uri="{BB962C8B-B14F-4D97-AF65-F5344CB8AC3E}">
        <p14:creationId xmlns:p14="http://schemas.microsoft.com/office/powerpoint/2010/main" val="72575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E823D4-D095-4959-9DE8-F706741941F8}"/>
              </a:ext>
            </a:extLst>
          </p:cNvPr>
          <p:cNvPicPr>
            <a:picLocks noChangeAspect="1"/>
          </p:cNvPicPr>
          <p:nvPr/>
        </p:nvPicPr>
        <p:blipFill>
          <a:blip r:embed="rId2"/>
          <a:stretch>
            <a:fillRect/>
          </a:stretch>
        </p:blipFill>
        <p:spPr>
          <a:xfrm>
            <a:off x="89251" y="642069"/>
            <a:ext cx="6006749" cy="5806943"/>
          </a:xfrm>
          <a:prstGeom prst="rect">
            <a:avLst/>
          </a:prstGeom>
        </p:spPr>
      </p:pic>
      <p:pic>
        <p:nvPicPr>
          <p:cNvPr id="9" name="Picture 8">
            <a:extLst>
              <a:ext uri="{FF2B5EF4-FFF2-40B4-BE49-F238E27FC236}">
                <a16:creationId xmlns:a16="http://schemas.microsoft.com/office/drawing/2014/main" id="{AF9655F7-85BB-4A91-ABD4-374357392FCD}"/>
              </a:ext>
            </a:extLst>
          </p:cNvPr>
          <p:cNvPicPr>
            <a:picLocks noChangeAspect="1"/>
          </p:cNvPicPr>
          <p:nvPr/>
        </p:nvPicPr>
        <p:blipFill>
          <a:blip r:embed="rId3"/>
          <a:stretch>
            <a:fillRect/>
          </a:stretch>
        </p:blipFill>
        <p:spPr>
          <a:xfrm>
            <a:off x="6284259" y="642069"/>
            <a:ext cx="5818489" cy="5806943"/>
          </a:xfrm>
          <a:prstGeom prst="rect">
            <a:avLst/>
          </a:prstGeom>
        </p:spPr>
      </p:pic>
    </p:spTree>
    <p:extLst>
      <p:ext uri="{BB962C8B-B14F-4D97-AF65-F5344CB8AC3E}">
        <p14:creationId xmlns:p14="http://schemas.microsoft.com/office/powerpoint/2010/main" val="86764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40FCF4-BB85-4B07-A22B-61AF7AA5DB5A}"/>
              </a:ext>
            </a:extLst>
          </p:cNvPr>
          <p:cNvPicPr>
            <a:picLocks noChangeAspect="1"/>
          </p:cNvPicPr>
          <p:nvPr/>
        </p:nvPicPr>
        <p:blipFill>
          <a:blip r:embed="rId2"/>
          <a:stretch>
            <a:fillRect/>
          </a:stretch>
        </p:blipFill>
        <p:spPr>
          <a:xfrm>
            <a:off x="0" y="626827"/>
            <a:ext cx="5943600" cy="5944301"/>
          </a:xfrm>
          <a:prstGeom prst="rect">
            <a:avLst/>
          </a:prstGeom>
        </p:spPr>
      </p:pic>
      <p:pic>
        <p:nvPicPr>
          <p:cNvPr id="7" name="Picture 6">
            <a:extLst>
              <a:ext uri="{FF2B5EF4-FFF2-40B4-BE49-F238E27FC236}">
                <a16:creationId xmlns:a16="http://schemas.microsoft.com/office/drawing/2014/main" id="{8023928C-D561-4917-8A25-E74DAE2B3503}"/>
              </a:ext>
            </a:extLst>
          </p:cNvPr>
          <p:cNvPicPr>
            <a:picLocks noChangeAspect="1"/>
          </p:cNvPicPr>
          <p:nvPr/>
        </p:nvPicPr>
        <p:blipFill>
          <a:blip r:embed="rId3"/>
          <a:stretch>
            <a:fillRect/>
          </a:stretch>
        </p:blipFill>
        <p:spPr>
          <a:xfrm>
            <a:off x="6096000" y="626827"/>
            <a:ext cx="6096000" cy="5944300"/>
          </a:xfrm>
          <a:prstGeom prst="rect">
            <a:avLst/>
          </a:prstGeom>
        </p:spPr>
      </p:pic>
    </p:spTree>
    <p:extLst>
      <p:ext uri="{BB962C8B-B14F-4D97-AF65-F5344CB8AC3E}">
        <p14:creationId xmlns:p14="http://schemas.microsoft.com/office/powerpoint/2010/main" val="437255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B75922-C8D0-4532-83C8-61429E80529E}"/>
              </a:ext>
            </a:extLst>
          </p:cNvPr>
          <p:cNvPicPr>
            <a:picLocks noChangeAspect="1"/>
          </p:cNvPicPr>
          <p:nvPr/>
        </p:nvPicPr>
        <p:blipFill>
          <a:blip r:embed="rId2"/>
          <a:stretch>
            <a:fillRect/>
          </a:stretch>
        </p:blipFill>
        <p:spPr>
          <a:xfrm>
            <a:off x="1515983" y="633104"/>
            <a:ext cx="9160034" cy="5806943"/>
          </a:xfrm>
          <a:prstGeom prst="rect">
            <a:avLst/>
          </a:prstGeom>
        </p:spPr>
      </p:pic>
    </p:spTree>
    <p:extLst>
      <p:ext uri="{BB962C8B-B14F-4D97-AF65-F5344CB8AC3E}">
        <p14:creationId xmlns:p14="http://schemas.microsoft.com/office/powerpoint/2010/main" val="3553945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3272117" y="535236"/>
            <a:ext cx="10096500" cy="1150907"/>
          </a:xfrm>
        </p:spPr>
        <p:txBody>
          <a:bodyPr>
            <a:normAutofit/>
          </a:bodyPr>
          <a:lstStyle/>
          <a:p>
            <a:r>
              <a:rPr lang="en-US" sz="4400" dirty="0"/>
              <a:t>OUR LANDING PAGE:</a:t>
            </a:r>
          </a:p>
        </p:txBody>
      </p:sp>
      <p:pic>
        <p:nvPicPr>
          <p:cNvPr id="3" name="Content Placeholder 2">
            <a:extLst>
              <a:ext uri="{FF2B5EF4-FFF2-40B4-BE49-F238E27FC236}">
                <a16:creationId xmlns:a16="http://schemas.microsoft.com/office/drawing/2014/main" id="{51690C52-4F95-4D97-89B3-9A4E9AE0AB0B}"/>
              </a:ext>
            </a:extLst>
          </p:cNvPr>
          <p:cNvPicPr>
            <a:picLocks noGrp="1" noChangeAspect="1"/>
          </p:cNvPicPr>
          <p:nvPr>
            <p:ph idx="1"/>
          </p:nvPr>
        </p:nvPicPr>
        <p:blipFill>
          <a:blip r:embed="rId2"/>
          <a:stretch>
            <a:fillRect/>
          </a:stretch>
        </p:blipFill>
        <p:spPr>
          <a:xfrm>
            <a:off x="2047565" y="1942166"/>
            <a:ext cx="7112991" cy="3778250"/>
          </a:xfrm>
        </p:spPr>
      </p:pic>
    </p:spTree>
    <p:extLst>
      <p:ext uri="{BB962C8B-B14F-4D97-AF65-F5344CB8AC3E}">
        <p14:creationId xmlns:p14="http://schemas.microsoft.com/office/powerpoint/2010/main" val="2473389976"/>
      </p:ext>
    </p:extLst>
  </p:cSld>
  <p:clrMapOvr>
    <a:masterClrMapping/>
  </p:clrMapOvr>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EEE0F9-7BC9-4998-8617-7CC115AD97E2}">
  <ds:schemaRefs>
    <ds:schemaRef ds:uri="http://schemas.microsoft.com/sharepoint/v3/contenttype/forms"/>
  </ds:schemaRefs>
</ds:datastoreItem>
</file>

<file path=customXml/itemProps3.xml><?xml version="1.0" encoding="utf-8"?>
<ds:datastoreItem xmlns:ds="http://schemas.openxmlformats.org/officeDocument/2006/customXml" ds:itemID="{2A1BD8E5-A18E-435C-B431-90A6B59F4B6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135</TotalTime>
  <Words>302</Words>
  <Application>Microsoft Office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Arial Rounded MT Bold</vt:lpstr>
      <vt:lpstr>Calibri</vt:lpstr>
      <vt:lpstr>Nirmala UI</vt:lpstr>
      <vt:lpstr>Open Sans</vt:lpstr>
      <vt:lpstr>Vertical Lexicon design template</vt:lpstr>
      <vt:lpstr>Project Report  ON  “MEDICAL INVENTORY SYSTEM”</vt:lpstr>
      <vt:lpstr>ABOUT THE PROJECT:</vt:lpstr>
      <vt:lpstr>LIBRARY AND MODULES WE USED IN OUR PROJECT ARE: </vt:lpstr>
      <vt:lpstr>TEAM-MEMBERS AND THEIR CONTRIBUTION:</vt:lpstr>
      <vt:lpstr>OUR CODE: </vt:lpstr>
      <vt:lpstr>PowerPoint Presentation</vt:lpstr>
      <vt:lpstr>PowerPoint Presentation</vt:lpstr>
      <vt:lpstr>PowerPoint Presentation</vt:lpstr>
      <vt:lpstr>OUR LANDING PAGE:</vt:lpstr>
      <vt:lpstr>ANOTHER PAGES:</vt:lpstr>
      <vt:lpstr>REFERENCES USED IN THIS PROJECT ARE: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“MEDICAL INVENTORY SYSTEM”</dc:title>
  <dc:creator>Simranjit Kaur</dc:creator>
  <cp:lastModifiedBy>Simranjit Kaur</cp:lastModifiedBy>
  <cp:revision>1</cp:revision>
  <dcterms:created xsi:type="dcterms:W3CDTF">2021-11-15T03:43:08Z</dcterms:created>
  <dcterms:modified xsi:type="dcterms:W3CDTF">2021-11-15T05:58:22Z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