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73" r:id="rId4"/>
    <p:sldId id="276" r:id="rId5"/>
    <p:sldId id="274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2" r:id="rId19"/>
    <p:sldId id="27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3028A-EF16-C4F1-C157-5DFF929E5E0F}" v="522" dt="2025-03-07T06:28:18.037"/>
    <p1510:client id="{8AA3EF68-53BA-B6D6-1A09-7B3F58624400}" v="92" dt="2025-03-07T05:53:38.532"/>
    <p1510:client id="{D4ED188B-F741-1CD0-01EF-7D2C3EF450EE}" v="2" dt="2025-03-07T05:38:22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5FDFC87-41F3-A4F0-12B5-EAC3717AE7C0}"/>
    <pc:docChg chg="addSld modSld">
      <pc:chgData name="" userId="" providerId="" clId="Web-{E5FDFC87-41F3-A4F0-12B5-EAC3717AE7C0}" dt="2025-03-03T06:53:58.320" v="8" actId="20577"/>
      <pc:docMkLst>
        <pc:docMk/>
      </pc:docMkLst>
      <pc:sldChg chg="modSp new">
        <pc:chgData name="" userId="" providerId="" clId="Web-{E5FDFC87-41F3-A4F0-12B5-EAC3717AE7C0}" dt="2025-03-03T06:53:58.320" v="8" actId="20577"/>
        <pc:sldMkLst>
          <pc:docMk/>
          <pc:sldMk cId="3655239381" sldId="273"/>
        </pc:sldMkLst>
      </pc:sldChg>
    </pc:docChg>
  </pc:docChgLst>
  <pc:docChgLst>
    <pc:chgData name="Ahmed, Diyar S" userId="S::ahmedds14@northwood.edu::94009c73-ec08-4aa3-bf99-640d971b4fc3" providerId="AD" clId="Web-{7383028A-EF16-C4F1-C157-5DFF929E5E0F}"/>
    <pc:docChg chg="addSld delSld modSld">
      <pc:chgData name="Ahmed, Diyar S" userId="S::ahmedds14@northwood.edu::94009c73-ec08-4aa3-bf99-640d971b4fc3" providerId="AD" clId="Web-{7383028A-EF16-C4F1-C157-5DFF929E5E0F}" dt="2025-03-07T06:28:18.037" v="430"/>
      <pc:docMkLst>
        <pc:docMk/>
      </pc:docMkLst>
      <pc:sldChg chg="modSp">
        <pc:chgData name="Ahmed, Diyar S" userId="S::ahmedds14@northwood.edu::94009c73-ec08-4aa3-bf99-640d971b4fc3" providerId="AD" clId="Web-{7383028A-EF16-C4F1-C157-5DFF929E5E0F}" dt="2025-03-07T06:18:16.733" v="328" actId="20577"/>
        <pc:sldMkLst>
          <pc:docMk/>
          <pc:sldMk cId="1444392944" sldId="257"/>
        </pc:sldMkLst>
        <pc:spChg chg="mod">
          <ac:chgData name="Ahmed, Diyar S" userId="S::ahmedds14@northwood.edu::94009c73-ec08-4aa3-bf99-640d971b4fc3" providerId="AD" clId="Web-{7383028A-EF16-C4F1-C157-5DFF929E5E0F}" dt="2025-03-07T06:18:16.733" v="328" actId="20577"/>
          <ac:spMkLst>
            <pc:docMk/>
            <pc:sldMk cId="1444392944" sldId="257"/>
            <ac:spMk id="3" creationId="{019FA943-0EF2-2569-F58F-83D22107A6C0}"/>
          </ac:spMkLst>
        </pc:spChg>
      </pc:sldChg>
      <pc:sldChg chg="modSp">
        <pc:chgData name="Ahmed, Diyar S" userId="S::ahmedds14@northwood.edu::94009c73-ec08-4aa3-bf99-640d971b4fc3" providerId="AD" clId="Web-{7383028A-EF16-C4F1-C157-5DFF929E5E0F}" dt="2025-03-07T06:10:19.064" v="167"/>
        <pc:sldMkLst>
          <pc:docMk/>
          <pc:sldMk cId="3312170266" sldId="258"/>
        </pc:sldMkLst>
        <pc:graphicFrameChg chg="modGraphic">
          <ac:chgData name="Ahmed, Diyar S" userId="S::ahmedds14@northwood.edu::94009c73-ec08-4aa3-bf99-640d971b4fc3" providerId="AD" clId="Web-{7383028A-EF16-C4F1-C157-5DFF929E5E0F}" dt="2025-03-07T06:10:19.064" v="167"/>
          <ac:graphicFrameMkLst>
            <pc:docMk/>
            <pc:sldMk cId="3312170266" sldId="258"/>
            <ac:graphicFrameMk id="5" creationId="{EA66194C-0645-3D08-FD06-604819AEFFA0}"/>
          </ac:graphicFrameMkLst>
        </pc:graphicFrameChg>
      </pc:sldChg>
      <pc:sldChg chg="modSp">
        <pc:chgData name="Ahmed, Diyar S" userId="S::ahmedds14@northwood.edu::94009c73-ec08-4aa3-bf99-640d971b4fc3" providerId="AD" clId="Web-{7383028A-EF16-C4F1-C157-5DFF929E5E0F}" dt="2025-03-07T06:10:05.516" v="166" actId="1076"/>
        <pc:sldMkLst>
          <pc:docMk/>
          <pc:sldMk cId="1870768455" sldId="259"/>
        </pc:sldMkLst>
        <pc:spChg chg="mod">
          <ac:chgData name="Ahmed, Diyar S" userId="S::ahmedds14@northwood.edu::94009c73-ec08-4aa3-bf99-640d971b4fc3" providerId="AD" clId="Web-{7383028A-EF16-C4F1-C157-5DFF929E5E0F}" dt="2025-03-07T06:10:05.516" v="166" actId="1076"/>
          <ac:spMkLst>
            <pc:docMk/>
            <pc:sldMk cId="1870768455" sldId="259"/>
            <ac:spMk id="2" creationId="{4D7B8D05-824D-31A0-5FF2-A7F24166DD25}"/>
          </ac:spMkLst>
        </pc:spChg>
        <pc:graphicFrameChg chg="mod modGraphic">
          <ac:chgData name="Ahmed, Diyar S" userId="S::ahmedds14@northwood.edu::94009c73-ec08-4aa3-bf99-640d971b4fc3" providerId="AD" clId="Web-{7383028A-EF16-C4F1-C157-5DFF929E5E0F}" dt="2025-03-07T06:09:59.688" v="165"/>
          <ac:graphicFrameMkLst>
            <pc:docMk/>
            <pc:sldMk cId="1870768455" sldId="259"/>
            <ac:graphicFrameMk id="5" creationId="{9D518A5A-44AA-5AED-7FB1-36511C7F2495}"/>
          </ac:graphicFrameMkLst>
        </pc:graphicFrameChg>
      </pc:sldChg>
      <pc:sldChg chg="modSp">
        <pc:chgData name="Ahmed, Diyar S" userId="S::ahmedds14@northwood.edu::94009c73-ec08-4aa3-bf99-640d971b4fc3" providerId="AD" clId="Web-{7383028A-EF16-C4F1-C157-5DFF929E5E0F}" dt="2025-03-07T06:20:15.221" v="338" actId="1076"/>
        <pc:sldMkLst>
          <pc:docMk/>
          <pc:sldMk cId="4085078844" sldId="260"/>
        </pc:sldMkLst>
        <pc:picChg chg="mod">
          <ac:chgData name="Ahmed, Diyar S" userId="S::ahmedds14@northwood.edu::94009c73-ec08-4aa3-bf99-640d971b4fc3" providerId="AD" clId="Web-{7383028A-EF16-C4F1-C157-5DFF929E5E0F}" dt="2025-03-07T06:20:11.533" v="337" actId="1076"/>
          <ac:picMkLst>
            <pc:docMk/>
            <pc:sldMk cId="4085078844" sldId="260"/>
            <ac:picMk id="4" creationId="{71D9C3E9-3496-C9FF-447F-7A9F94090DF7}"/>
          </ac:picMkLst>
        </pc:picChg>
        <pc:picChg chg="mod">
          <ac:chgData name="Ahmed, Diyar S" userId="S::ahmedds14@northwood.edu::94009c73-ec08-4aa3-bf99-640d971b4fc3" providerId="AD" clId="Web-{7383028A-EF16-C4F1-C157-5DFF929E5E0F}" dt="2025-03-07T06:20:15.221" v="338" actId="1076"/>
          <ac:picMkLst>
            <pc:docMk/>
            <pc:sldMk cId="4085078844" sldId="260"/>
            <ac:picMk id="5" creationId="{D9D35B75-E13C-57C8-174D-C9147288E85B}"/>
          </ac:picMkLst>
        </pc:picChg>
        <pc:picChg chg="mod">
          <ac:chgData name="Ahmed, Diyar S" userId="S::ahmedds14@northwood.edu::94009c73-ec08-4aa3-bf99-640d971b4fc3" providerId="AD" clId="Web-{7383028A-EF16-C4F1-C157-5DFF929E5E0F}" dt="2025-03-07T06:20:05.221" v="335" actId="1076"/>
          <ac:picMkLst>
            <pc:docMk/>
            <pc:sldMk cId="4085078844" sldId="260"/>
            <ac:picMk id="6" creationId="{EF2DE2DE-64E1-6D3F-8BD0-24361F8EA2C3}"/>
          </ac:picMkLst>
        </pc:picChg>
        <pc:picChg chg="mod">
          <ac:chgData name="Ahmed, Diyar S" userId="S::ahmedds14@northwood.edu::94009c73-ec08-4aa3-bf99-640d971b4fc3" providerId="AD" clId="Web-{7383028A-EF16-C4F1-C157-5DFF929E5E0F}" dt="2025-03-07T06:20:01.314" v="334" actId="1076"/>
          <ac:picMkLst>
            <pc:docMk/>
            <pc:sldMk cId="4085078844" sldId="260"/>
            <ac:picMk id="7" creationId="{1FB53F43-158F-DF8E-98A7-5913D9808593}"/>
          </ac:picMkLst>
        </pc:picChg>
      </pc:sldChg>
      <pc:sldChg chg="modSp">
        <pc:chgData name="Ahmed, Diyar S" userId="S::ahmedds14@northwood.edu::94009c73-ec08-4aa3-bf99-640d971b4fc3" providerId="AD" clId="Web-{7383028A-EF16-C4F1-C157-5DFF929E5E0F}" dt="2025-03-07T06:19:45.814" v="333"/>
        <pc:sldMkLst>
          <pc:docMk/>
          <pc:sldMk cId="204019580" sldId="261"/>
        </pc:sldMkLst>
        <pc:graphicFrameChg chg="mod modGraphic">
          <ac:chgData name="Ahmed, Diyar S" userId="S::ahmedds14@northwood.edu::94009c73-ec08-4aa3-bf99-640d971b4fc3" providerId="AD" clId="Web-{7383028A-EF16-C4F1-C157-5DFF929E5E0F}" dt="2025-03-07T06:19:45.814" v="333"/>
          <ac:graphicFrameMkLst>
            <pc:docMk/>
            <pc:sldMk cId="204019580" sldId="261"/>
            <ac:graphicFrameMk id="5" creationId="{F6DE08CD-1AF5-78DA-8EC9-953F85E8017B}"/>
          </ac:graphicFrameMkLst>
        </pc:graphicFrameChg>
      </pc:sldChg>
      <pc:sldChg chg="modSp">
        <pc:chgData name="Ahmed, Diyar S" userId="S::ahmedds14@northwood.edu::94009c73-ec08-4aa3-bf99-640d971b4fc3" providerId="AD" clId="Web-{7383028A-EF16-C4F1-C157-5DFF929E5E0F}" dt="2025-03-07T06:20:52.816" v="340" actId="1076"/>
        <pc:sldMkLst>
          <pc:docMk/>
          <pc:sldMk cId="3171659314" sldId="263"/>
        </pc:sldMkLst>
        <pc:spChg chg="mod">
          <ac:chgData name="Ahmed, Diyar S" userId="S::ahmedds14@northwood.edu::94009c73-ec08-4aa3-bf99-640d971b4fc3" providerId="AD" clId="Web-{7383028A-EF16-C4F1-C157-5DFF929E5E0F}" dt="2025-03-07T06:20:52.816" v="340" actId="1076"/>
          <ac:spMkLst>
            <pc:docMk/>
            <pc:sldMk cId="3171659314" sldId="263"/>
            <ac:spMk id="10" creationId="{559EE573-53C3-355F-2E16-4D1F74FEEE3E}"/>
          </ac:spMkLst>
        </pc:spChg>
        <pc:picChg chg="mod">
          <ac:chgData name="Ahmed, Diyar S" userId="S::ahmedds14@northwood.edu::94009c73-ec08-4aa3-bf99-640d971b4fc3" providerId="AD" clId="Web-{7383028A-EF16-C4F1-C157-5DFF929E5E0F}" dt="2025-03-07T06:20:42.862" v="339" actId="1076"/>
          <ac:picMkLst>
            <pc:docMk/>
            <pc:sldMk cId="3171659314" sldId="263"/>
            <ac:picMk id="8" creationId="{3AA5F5CB-C4D4-20B7-8FBE-620A6AB0AC3B}"/>
          </ac:picMkLst>
        </pc:picChg>
      </pc:sldChg>
      <pc:sldChg chg="modSp">
        <pc:chgData name="Ahmed, Diyar S" userId="S::ahmedds14@northwood.edu::94009c73-ec08-4aa3-bf99-640d971b4fc3" providerId="AD" clId="Web-{7383028A-EF16-C4F1-C157-5DFF929E5E0F}" dt="2025-03-07T06:03:28.191" v="51" actId="14100"/>
        <pc:sldMkLst>
          <pc:docMk/>
          <pc:sldMk cId="392568840" sldId="264"/>
        </pc:sldMkLst>
        <pc:spChg chg="mod">
          <ac:chgData name="Ahmed, Diyar S" userId="S::ahmedds14@northwood.edu::94009c73-ec08-4aa3-bf99-640d971b4fc3" providerId="AD" clId="Web-{7383028A-EF16-C4F1-C157-5DFF929E5E0F}" dt="2025-03-07T06:03:06.847" v="46" actId="20577"/>
          <ac:spMkLst>
            <pc:docMk/>
            <pc:sldMk cId="392568840" sldId="264"/>
            <ac:spMk id="2" creationId="{2717BBD3-BBA3-EE97-C486-AAEC809596F0}"/>
          </ac:spMkLst>
        </pc:spChg>
        <pc:spChg chg="mod">
          <ac:chgData name="Ahmed, Diyar S" userId="S::ahmedds14@northwood.edu::94009c73-ec08-4aa3-bf99-640d971b4fc3" providerId="AD" clId="Web-{7383028A-EF16-C4F1-C157-5DFF929E5E0F}" dt="2025-03-07T06:03:28.191" v="51" actId="14100"/>
          <ac:spMkLst>
            <pc:docMk/>
            <pc:sldMk cId="392568840" sldId="264"/>
            <ac:spMk id="3" creationId="{664DE798-BD76-B6AF-3D60-C7B8218F2FB9}"/>
          </ac:spMkLst>
        </pc:spChg>
        <pc:graphicFrameChg chg="mod">
          <ac:chgData name="Ahmed, Diyar S" userId="S::ahmedds14@northwood.edu::94009c73-ec08-4aa3-bf99-640d971b4fc3" providerId="AD" clId="Web-{7383028A-EF16-C4F1-C157-5DFF929E5E0F}" dt="2025-03-07T06:03:14.160" v="47" actId="1076"/>
          <ac:graphicFrameMkLst>
            <pc:docMk/>
            <pc:sldMk cId="392568840" sldId="264"/>
            <ac:graphicFrameMk id="5" creationId="{CF4D045F-00D5-AFB0-1F2A-6E71521239A2}"/>
          </ac:graphicFrameMkLst>
        </pc:graphicFrameChg>
      </pc:sldChg>
      <pc:sldChg chg="modSp">
        <pc:chgData name="Ahmed, Diyar S" userId="S::ahmedds14@northwood.edu::94009c73-ec08-4aa3-bf99-640d971b4fc3" providerId="AD" clId="Web-{7383028A-EF16-C4F1-C157-5DFF929E5E0F}" dt="2025-03-07T06:22:06.740" v="346" actId="1076"/>
        <pc:sldMkLst>
          <pc:docMk/>
          <pc:sldMk cId="3919905881" sldId="265"/>
        </pc:sldMkLst>
        <pc:spChg chg="mod">
          <ac:chgData name="Ahmed, Diyar S" userId="S::ahmedds14@northwood.edu::94009c73-ec08-4aa3-bf99-640d971b4fc3" providerId="AD" clId="Web-{7383028A-EF16-C4F1-C157-5DFF929E5E0F}" dt="2025-03-07T06:16:30.272" v="306" actId="14100"/>
          <ac:spMkLst>
            <pc:docMk/>
            <pc:sldMk cId="3919905881" sldId="265"/>
            <ac:spMk id="3" creationId="{460D73C5-45E7-13DA-919E-14D392AE6F60}"/>
          </ac:spMkLst>
        </pc:spChg>
        <pc:graphicFrameChg chg="mod modGraphic">
          <ac:chgData name="Ahmed, Diyar S" userId="S::ahmedds14@northwood.edu::94009c73-ec08-4aa3-bf99-640d971b4fc3" providerId="AD" clId="Web-{7383028A-EF16-C4F1-C157-5DFF929E5E0F}" dt="2025-03-07T06:22:06.740" v="346" actId="1076"/>
          <ac:graphicFrameMkLst>
            <pc:docMk/>
            <pc:sldMk cId="3919905881" sldId="265"/>
            <ac:graphicFrameMk id="5" creationId="{2E091424-4BFA-D53C-2503-B5B5AD13F49D}"/>
          </ac:graphicFrameMkLst>
        </pc:graphicFrameChg>
      </pc:sldChg>
      <pc:sldChg chg="addSp delSp modSp">
        <pc:chgData name="Ahmed, Diyar S" userId="S::ahmedds14@northwood.edu::94009c73-ec08-4aa3-bf99-640d971b4fc3" providerId="AD" clId="Web-{7383028A-EF16-C4F1-C157-5DFF929E5E0F}" dt="2025-03-07T06:27:40.427" v="424"/>
        <pc:sldMkLst>
          <pc:docMk/>
          <pc:sldMk cId="2961806229" sldId="266"/>
        </pc:sldMkLst>
        <pc:spChg chg="mod">
          <ac:chgData name="Ahmed, Diyar S" userId="S::ahmedds14@northwood.edu::94009c73-ec08-4aa3-bf99-640d971b4fc3" providerId="AD" clId="Web-{7383028A-EF16-C4F1-C157-5DFF929E5E0F}" dt="2025-03-07T06:08:44.061" v="87" actId="1076"/>
          <ac:spMkLst>
            <pc:docMk/>
            <pc:sldMk cId="2961806229" sldId="266"/>
            <ac:spMk id="3" creationId="{21890F48-F2A4-28C7-9213-15A6FA1F8181}"/>
          </ac:spMkLst>
        </pc:spChg>
        <pc:graphicFrameChg chg="add mod modGraphic">
          <ac:chgData name="Ahmed, Diyar S" userId="S::ahmedds14@northwood.edu::94009c73-ec08-4aa3-bf99-640d971b4fc3" providerId="AD" clId="Web-{7383028A-EF16-C4F1-C157-5DFF929E5E0F}" dt="2025-03-07T06:27:40.427" v="424"/>
          <ac:graphicFrameMkLst>
            <pc:docMk/>
            <pc:sldMk cId="2961806229" sldId="266"/>
            <ac:graphicFrameMk id="4" creationId="{606D382C-C1E8-4F91-ABAB-B2B251F21CF8}"/>
          </ac:graphicFrameMkLst>
        </pc:graphicFrameChg>
        <pc:graphicFrameChg chg="del mod modGraphic">
          <ac:chgData name="Ahmed, Diyar S" userId="S::ahmedds14@northwood.edu::94009c73-ec08-4aa3-bf99-640d971b4fc3" providerId="AD" clId="Web-{7383028A-EF16-C4F1-C157-5DFF929E5E0F}" dt="2025-03-07T06:26:20.049" v="409"/>
          <ac:graphicFrameMkLst>
            <pc:docMk/>
            <pc:sldMk cId="2961806229" sldId="266"/>
            <ac:graphicFrameMk id="6" creationId="{B58E7677-ADC1-36D6-C899-C80EB1506632}"/>
          </ac:graphicFrameMkLst>
        </pc:graphicFrameChg>
        <pc:graphicFrameChg chg="del mod modGraphic">
          <ac:chgData name="Ahmed, Diyar S" userId="S::ahmedds14@northwood.edu::94009c73-ec08-4aa3-bf99-640d971b4fc3" providerId="AD" clId="Web-{7383028A-EF16-C4F1-C157-5DFF929E5E0F}" dt="2025-03-07T06:26:14.799" v="408"/>
          <ac:graphicFrameMkLst>
            <pc:docMk/>
            <pc:sldMk cId="2961806229" sldId="266"/>
            <ac:graphicFrameMk id="8" creationId="{B2127B14-F13B-3DEA-3269-4153F988D6C6}"/>
          </ac:graphicFrameMkLst>
        </pc:graphicFrameChg>
      </pc:sldChg>
      <pc:sldChg chg="modSp">
        <pc:chgData name="Ahmed, Diyar S" userId="S::ahmedds14@northwood.edu::94009c73-ec08-4aa3-bf99-640d971b4fc3" providerId="AD" clId="Web-{7383028A-EF16-C4F1-C157-5DFF929E5E0F}" dt="2025-03-07T06:28:18.037" v="430"/>
        <pc:sldMkLst>
          <pc:docMk/>
          <pc:sldMk cId="951064963" sldId="267"/>
        </pc:sldMkLst>
        <pc:spChg chg="mod">
          <ac:chgData name="Ahmed, Diyar S" userId="S::ahmedds14@northwood.edu::94009c73-ec08-4aa3-bf99-640d971b4fc3" providerId="AD" clId="Web-{7383028A-EF16-C4F1-C157-5DFF929E5E0F}" dt="2025-03-07T06:08:13.950" v="84" actId="20577"/>
          <ac:spMkLst>
            <pc:docMk/>
            <pc:sldMk cId="951064963" sldId="267"/>
            <ac:spMk id="3" creationId="{699EFDF1-7F5D-764D-5F45-82B763C5C83C}"/>
          </ac:spMkLst>
        </pc:spChg>
        <pc:graphicFrameChg chg="mod modGraphic">
          <ac:chgData name="Ahmed, Diyar S" userId="S::ahmedds14@northwood.edu::94009c73-ec08-4aa3-bf99-640d971b4fc3" providerId="AD" clId="Web-{7383028A-EF16-C4F1-C157-5DFF929E5E0F}" dt="2025-03-07T06:27:52.161" v="425" actId="1076"/>
          <ac:graphicFrameMkLst>
            <pc:docMk/>
            <pc:sldMk cId="951064963" sldId="267"/>
            <ac:graphicFrameMk id="6" creationId="{534F9441-E6E5-C4F4-7E16-7F987BBB1F1F}"/>
          </ac:graphicFrameMkLst>
        </pc:graphicFrameChg>
        <pc:graphicFrameChg chg="mod modGraphic">
          <ac:chgData name="Ahmed, Diyar S" userId="S::ahmedds14@northwood.edu::94009c73-ec08-4aa3-bf99-640d971b4fc3" providerId="AD" clId="Web-{7383028A-EF16-C4F1-C157-5DFF929E5E0F}" dt="2025-03-07T06:28:18.037" v="430"/>
          <ac:graphicFrameMkLst>
            <pc:docMk/>
            <pc:sldMk cId="951064963" sldId="267"/>
            <ac:graphicFrameMk id="9" creationId="{ECECB4BE-ED0C-0CD9-B46B-9D4E63433F4A}"/>
          </ac:graphicFrameMkLst>
        </pc:graphicFrameChg>
      </pc:sldChg>
      <pc:sldChg chg="addSp delSp modSp">
        <pc:chgData name="Ahmed, Diyar S" userId="S::ahmedds14@northwood.edu::94009c73-ec08-4aa3-bf99-640d971b4fc3" providerId="AD" clId="Web-{7383028A-EF16-C4F1-C157-5DFF929E5E0F}" dt="2025-03-07T06:07:11.105" v="75" actId="14100"/>
        <pc:sldMkLst>
          <pc:docMk/>
          <pc:sldMk cId="2452457281" sldId="269"/>
        </pc:sldMkLst>
        <pc:spChg chg="del mod">
          <ac:chgData name="Ahmed, Diyar S" userId="S::ahmedds14@northwood.edu::94009c73-ec08-4aa3-bf99-640d971b4fc3" providerId="AD" clId="Web-{7383028A-EF16-C4F1-C157-5DFF929E5E0F}" dt="2025-03-07T06:01:45.766" v="32"/>
          <ac:spMkLst>
            <pc:docMk/>
            <pc:sldMk cId="2452457281" sldId="269"/>
            <ac:spMk id="2" creationId="{FAC3F646-4043-225F-B6EE-5E4CE98F5A7A}"/>
          </ac:spMkLst>
        </pc:spChg>
        <pc:spChg chg="add mod">
          <ac:chgData name="Ahmed, Diyar S" userId="S::ahmedds14@northwood.edu::94009c73-ec08-4aa3-bf99-640d971b4fc3" providerId="AD" clId="Web-{7383028A-EF16-C4F1-C157-5DFF929E5E0F}" dt="2025-03-07T06:00:26.342" v="19" actId="20577"/>
          <ac:spMkLst>
            <pc:docMk/>
            <pc:sldMk cId="2452457281" sldId="269"/>
            <ac:spMk id="4" creationId="{2A25345B-8A4D-CE69-2B8A-412C07F7B42C}"/>
          </ac:spMkLst>
        </pc:spChg>
        <pc:spChg chg="add mod">
          <ac:chgData name="Ahmed, Diyar S" userId="S::ahmedds14@northwood.edu::94009c73-ec08-4aa3-bf99-640d971b4fc3" providerId="AD" clId="Web-{7383028A-EF16-C4F1-C157-5DFF929E5E0F}" dt="2025-03-07T06:07:11.105" v="75" actId="14100"/>
          <ac:spMkLst>
            <pc:docMk/>
            <pc:sldMk cId="2452457281" sldId="269"/>
            <ac:spMk id="6" creationId="{70DBF9D1-9F07-5158-F07D-0009A11FC835}"/>
          </ac:spMkLst>
        </pc:spChg>
        <pc:spChg chg="add del mod">
          <ac:chgData name="Ahmed, Diyar S" userId="S::ahmedds14@northwood.edu::94009c73-ec08-4aa3-bf99-640d971b4fc3" providerId="AD" clId="Web-{7383028A-EF16-C4F1-C157-5DFF929E5E0F}" dt="2025-03-07T06:01:52.220" v="33"/>
          <ac:spMkLst>
            <pc:docMk/>
            <pc:sldMk cId="2452457281" sldId="269"/>
            <ac:spMk id="8" creationId="{3D5EF20E-A173-FA28-1C21-19D3FEAC765C}"/>
          </ac:spMkLst>
        </pc:spChg>
      </pc:sldChg>
      <pc:sldChg chg="modSp">
        <pc:chgData name="Ahmed, Diyar S" userId="S::ahmedds14@northwood.edu::94009c73-ec08-4aa3-bf99-640d971b4fc3" providerId="AD" clId="Web-{7383028A-EF16-C4F1-C157-5DFF929E5E0F}" dt="2025-03-07T06:04:29.115" v="57" actId="14100"/>
        <pc:sldMkLst>
          <pc:docMk/>
          <pc:sldMk cId="1593874899" sldId="272"/>
        </pc:sldMkLst>
        <pc:spChg chg="mod">
          <ac:chgData name="Ahmed, Diyar S" userId="S::ahmedds14@northwood.edu::94009c73-ec08-4aa3-bf99-640d971b4fc3" providerId="AD" clId="Web-{7383028A-EF16-C4F1-C157-5DFF929E5E0F}" dt="2025-03-07T06:04:29.115" v="57" actId="14100"/>
          <ac:spMkLst>
            <pc:docMk/>
            <pc:sldMk cId="1593874899" sldId="272"/>
            <ac:spMk id="3" creationId="{F5A5FD77-9A23-E2D8-E705-70A6B627FBC8}"/>
          </ac:spMkLst>
        </pc:spChg>
      </pc:sldChg>
      <pc:sldChg chg="addSp modSp">
        <pc:chgData name="Ahmed, Diyar S" userId="S::ahmedds14@northwood.edu::94009c73-ec08-4aa3-bf99-640d971b4fc3" providerId="AD" clId="Web-{7383028A-EF16-C4F1-C157-5DFF929E5E0F}" dt="2025-03-07T06:17:38.508" v="317" actId="1076"/>
        <pc:sldMkLst>
          <pc:docMk/>
          <pc:sldMk cId="2847359191" sldId="274"/>
        </pc:sldMkLst>
        <pc:spChg chg="add mod">
          <ac:chgData name="Ahmed, Diyar S" userId="S::ahmedds14@northwood.edu::94009c73-ec08-4aa3-bf99-640d971b4fc3" providerId="AD" clId="Web-{7383028A-EF16-C4F1-C157-5DFF929E5E0F}" dt="2025-03-07T06:17:38.508" v="317" actId="1076"/>
          <ac:spMkLst>
            <pc:docMk/>
            <pc:sldMk cId="2847359191" sldId="274"/>
            <ac:spMk id="4" creationId="{B9CBB402-13EB-4284-4F43-BD03DB403A8D}"/>
          </ac:spMkLst>
        </pc:spChg>
      </pc:sldChg>
      <pc:sldChg chg="modSp del">
        <pc:chgData name="Ahmed, Diyar S" userId="S::ahmedds14@northwood.edu::94009c73-ec08-4aa3-bf99-640d971b4fc3" providerId="AD" clId="Web-{7383028A-EF16-C4F1-C157-5DFF929E5E0F}" dt="2025-03-07T06:02:09.080" v="36"/>
        <pc:sldMkLst>
          <pc:docMk/>
          <pc:sldMk cId="1585503918" sldId="275"/>
        </pc:sldMkLst>
        <pc:spChg chg="mod">
          <ac:chgData name="Ahmed, Diyar S" userId="S::ahmedds14@northwood.edu::94009c73-ec08-4aa3-bf99-640d971b4fc3" providerId="AD" clId="Web-{7383028A-EF16-C4F1-C157-5DFF929E5E0F}" dt="2025-03-07T05:58:37.213" v="1" actId="1076"/>
          <ac:spMkLst>
            <pc:docMk/>
            <pc:sldMk cId="1585503918" sldId="275"/>
            <ac:spMk id="5" creationId="{5985AC03-73B4-E60C-F091-DE09C4011F48}"/>
          </ac:spMkLst>
        </pc:spChg>
      </pc:sldChg>
      <pc:sldChg chg="modSp new del">
        <pc:chgData name="Ahmed, Diyar S" userId="S::ahmedds14@northwood.edu::94009c73-ec08-4aa3-bf99-640d971b4fc3" providerId="AD" clId="Web-{7383028A-EF16-C4F1-C157-5DFF929E5E0F}" dt="2025-03-07T06:17:42.388" v="318"/>
        <pc:sldMkLst>
          <pc:docMk/>
          <pc:sldMk cId="614730313" sldId="277"/>
        </pc:sldMkLst>
        <pc:spChg chg="mod">
          <ac:chgData name="Ahmed, Diyar S" userId="S::ahmedds14@northwood.edu::94009c73-ec08-4aa3-bf99-640d971b4fc3" providerId="AD" clId="Web-{7383028A-EF16-C4F1-C157-5DFF929E5E0F}" dt="2025-03-07T06:17:26.258" v="315" actId="20577"/>
          <ac:spMkLst>
            <pc:docMk/>
            <pc:sldMk cId="614730313" sldId="277"/>
            <ac:spMk id="2" creationId="{DF291E28-C41E-2DC6-3978-0E7EEF7140EE}"/>
          </ac:spMkLst>
        </pc:spChg>
      </pc:sldChg>
      <pc:sldChg chg="modSp new del">
        <pc:chgData name="Ahmed, Diyar S" userId="S::ahmedds14@northwood.edu::94009c73-ec08-4aa3-bf99-640d971b4fc3" providerId="AD" clId="Web-{7383028A-EF16-C4F1-C157-5DFF929E5E0F}" dt="2025-03-07T06:04:07.458" v="52"/>
        <pc:sldMkLst>
          <pc:docMk/>
          <pc:sldMk cId="663343129" sldId="277"/>
        </pc:sldMkLst>
        <pc:spChg chg="mod">
          <ac:chgData name="Ahmed, Diyar S" userId="S::ahmedds14@northwood.edu::94009c73-ec08-4aa3-bf99-640d971b4fc3" providerId="AD" clId="Web-{7383028A-EF16-C4F1-C157-5DFF929E5E0F}" dt="2025-03-07T05:59:47.372" v="13" actId="20577"/>
          <ac:spMkLst>
            <pc:docMk/>
            <pc:sldMk cId="663343129" sldId="277"/>
            <ac:spMk id="2" creationId="{18389E4E-D3D7-456B-1114-27DD39495117}"/>
          </ac:spMkLst>
        </pc:spChg>
        <pc:spChg chg="mod">
          <ac:chgData name="Ahmed, Diyar S" userId="S::ahmedds14@northwood.edu::94009c73-ec08-4aa3-bf99-640d971b4fc3" providerId="AD" clId="Web-{7383028A-EF16-C4F1-C157-5DFF929E5E0F}" dt="2025-03-07T06:01:35.110" v="29" actId="20577"/>
          <ac:spMkLst>
            <pc:docMk/>
            <pc:sldMk cId="663343129" sldId="277"/>
            <ac:spMk id="3" creationId="{46E6A465-C8B4-842F-F493-2F3D391C2320}"/>
          </ac:spMkLst>
        </pc:spChg>
      </pc:sldChg>
    </pc:docChg>
  </pc:docChgLst>
  <pc:docChgLst>
    <pc:chgData name="Ahmed, Diyar S" userId="S::ahmedds14@northwood.edu::94009c73-ec08-4aa3-bf99-640d971b4fc3" providerId="AD" clId="Web-{E5FDFC87-41F3-A4F0-12B5-EAC3717AE7C0}"/>
    <pc:docChg chg="addSld delSld modSld sldOrd">
      <pc:chgData name="Ahmed, Diyar S" userId="S::ahmedds14@northwood.edu::94009c73-ec08-4aa3-bf99-640d971b4fc3" providerId="AD" clId="Web-{E5FDFC87-41F3-A4F0-12B5-EAC3717AE7C0}" dt="2025-03-03T07:00:49.962" v="76"/>
      <pc:docMkLst>
        <pc:docMk/>
      </pc:docMkLst>
      <pc:sldChg chg="modSp">
        <pc:chgData name="Ahmed, Diyar S" userId="S::ahmedds14@northwood.edu::94009c73-ec08-4aa3-bf99-640d971b4fc3" providerId="AD" clId="Web-{E5FDFC87-41F3-A4F0-12B5-EAC3717AE7C0}" dt="2025-03-03T06:56:00.585" v="42" actId="20577"/>
        <pc:sldMkLst>
          <pc:docMk/>
          <pc:sldMk cId="1444392944" sldId="257"/>
        </pc:sldMkLst>
        <pc:spChg chg="mod">
          <ac:chgData name="Ahmed, Diyar S" userId="S::ahmedds14@northwood.edu::94009c73-ec08-4aa3-bf99-640d971b4fc3" providerId="AD" clId="Web-{E5FDFC87-41F3-A4F0-12B5-EAC3717AE7C0}" dt="2025-03-03T06:56:00.585" v="42" actId="20577"/>
          <ac:spMkLst>
            <pc:docMk/>
            <pc:sldMk cId="1444392944" sldId="257"/>
            <ac:spMk id="3" creationId="{019FA943-0EF2-2569-F58F-83D22107A6C0}"/>
          </ac:spMkLst>
        </pc:spChg>
      </pc:sldChg>
      <pc:sldChg chg="modSp ord">
        <pc:chgData name="Ahmed, Diyar S" userId="S::ahmedds14@northwood.edu::94009c73-ec08-4aa3-bf99-640d971b4fc3" providerId="AD" clId="Web-{E5FDFC87-41F3-A4F0-12B5-EAC3717AE7C0}" dt="2025-03-03T06:57:33.975" v="54" actId="20577"/>
        <pc:sldMkLst>
          <pc:docMk/>
          <pc:sldMk cId="3655239381" sldId="273"/>
        </pc:sldMkLst>
        <pc:spChg chg="mod">
          <ac:chgData name="Ahmed, Diyar S" userId="S::ahmedds14@northwood.edu::94009c73-ec08-4aa3-bf99-640d971b4fc3" providerId="AD" clId="Web-{E5FDFC87-41F3-A4F0-12B5-EAC3717AE7C0}" dt="2025-03-03T06:56:29.866" v="47" actId="1076"/>
          <ac:spMkLst>
            <pc:docMk/>
            <pc:sldMk cId="3655239381" sldId="273"/>
            <ac:spMk id="2" creationId="{A4A7C8EF-B673-6077-2E88-F2B1BB7EF474}"/>
          </ac:spMkLst>
        </pc:spChg>
      </pc:sldChg>
      <pc:sldChg chg="addSp delSp modSp new">
        <pc:chgData name="Ahmed, Diyar S" userId="S::ahmedds14@northwood.edu::94009c73-ec08-4aa3-bf99-640d971b4fc3" providerId="AD" clId="Web-{E5FDFC87-41F3-A4F0-12B5-EAC3717AE7C0}" dt="2025-03-03T07:00:42.962" v="75" actId="14100"/>
        <pc:sldMkLst>
          <pc:docMk/>
          <pc:sldMk cId="2847359191" sldId="274"/>
        </pc:sldMkLst>
        <pc:spChg chg="add mod">
          <ac:chgData name="Ahmed, Diyar S" userId="S::ahmedds14@northwood.edu::94009c73-ec08-4aa3-bf99-640d971b4fc3" providerId="AD" clId="Web-{E5FDFC87-41F3-A4F0-12B5-EAC3717AE7C0}" dt="2025-03-03T07:00:42.962" v="75" actId="14100"/>
          <ac:spMkLst>
            <pc:docMk/>
            <pc:sldMk cId="2847359191" sldId="274"/>
            <ac:spMk id="7" creationId="{4D7AD143-DE5B-9C4B-D483-0A998C8F2F87}"/>
          </ac:spMkLst>
        </pc:spChg>
      </pc:sldChg>
      <pc:sldChg chg="modSp new del">
        <pc:chgData name="Ahmed, Diyar S" userId="S::ahmedds14@northwood.edu::94009c73-ec08-4aa3-bf99-640d971b4fc3" providerId="AD" clId="Web-{E5FDFC87-41F3-A4F0-12B5-EAC3717AE7C0}" dt="2025-03-03T07:00:49.962" v="76"/>
        <pc:sldMkLst>
          <pc:docMk/>
          <pc:sldMk cId="2556278834" sldId="275"/>
        </pc:sldMkLst>
      </pc:sldChg>
    </pc:docChg>
  </pc:docChgLst>
  <pc:docChgLst>
    <pc:chgData clId="Web-{D4ED188B-F741-1CD0-01EF-7D2C3EF450EE}"/>
    <pc:docChg chg="modSld">
      <pc:chgData name="" userId="" providerId="" clId="Web-{D4ED188B-F741-1CD0-01EF-7D2C3EF450EE}" dt="2025-03-07T05:38:22.493" v="1" actId="20577"/>
      <pc:docMkLst>
        <pc:docMk/>
      </pc:docMkLst>
      <pc:sldChg chg="modSp">
        <pc:chgData name="" userId="" providerId="" clId="Web-{D4ED188B-F741-1CD0-01EF-7D2C3EF450EE}" dt="2025-03-07T05:38:22.493" v="1" actId="20577"/>
        <pc:sldMkLst>
          <pc:docMk/>
          <pc:sldMk cId="109857222" sldId="256"/>
        </pc:sldMkLst>
        <pc:spChg chg="mod">
          <ac:chgData name="" userId="" providerId="" clId="Web-{D4ED188B-F741-1CD0-01EF-7D2C3EF450EE}" dt="2025-03-07T05:38:22.493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hmed, Diyar S" userId="S::ahmedds14@northwood.edu::94009c73-ec08-4aa3-bf99-640d971b4fc3" providerId="AD" clId="Web-{2B2FA5CF-A498-E369-70BD-2214349F7561}"/>
    <pc:docChg chg="addSld modSld">
      <pc:chgData name="Ahmed, Diyar S" userId="S::ahmedds14@northwood.edu::94009c73-ec08-4aa3-bf99-640d971b4fc3" providerId="AD" clId="Web-{2B2FA5CF-A498-E369-70BD-2214349F7561}" dt="2025-03-02T20:56:40.993" v="89" actId="20577"/>
      <pc:docMkLst>
        <pc:docMk/>
      </pc:docMkLst>
      <pc:sldChg chg="modSp">
        <pc:chgData name="Ahmed, Diyar S" userId="S::ahmedds14@northwood.edu::94009c73-ec08-4aa3-bf99-640d971b4fc3" providerId="AD" clId="Web-{2B2FA5CF-A498-E369-70BD-2214349F7561}" dt="2025-03-02T20:36:09.934" v="74" actId="1076"/>
        <pc:sldMkLst>
          <pc:docMk/>
          <pc:sldMk cId="2452457281" sldId="269"/>
        </pc:sldMkLst>
        <pc:spChg chg="mod">
          <ac:chgData name="Ahmed, Diyar S" userId="S::ahmedds14@northwood.edu::94009c73-ec08-4aa3-bf99-640d971b4fc3" providerId="AD" clId="Web-{2B2FA5CF-A498-E369-70BD-2214349F7561}" dt="2025-03-02T20:36:09.934" v="74" actId="1076"/>
          <ac:spMkLst>
            <pc:docMk/>
            <pc:sldMk cId="2452457281" sldId="269"/>
            <ac:spMk id="2" creationId="{FAC3F646-4043-225F-B6EE-5E4CE98F5A7A}"/>
          </ac:spMkLst>
        </pc:spChg>
      </pc:sldChg>
      <pc:sldChg chg="addSp delSp modSp mod setBg">
        <pc:chgData name="Ahmed, Diyar S" userId="S::ahmedds14@northwood.edu::94009c73-ec08-4aa3-bf99-640d971b4fc3" providerId="AD" clId="Web-{2B2FA5CF-A498-E369-70BD-2214349F7561}" dt="2025-03-02T20:26:55.367" v="61" actId="1076"/>
        <pc:sldMkLst>
          <pc:docMk/>
          <pc:sldMk cId="2139110959" sldId="270"/>
        </pc:sldMkLst>
        <pc:spChg chg="add mod">
          <ac:chgData name="Ahmed, Diyar S" userId="S::ahmedds14@northwood.edu::94009c73-ec08-4aa3-bf99-640d971b4fc3" providerId="AD" clId="Web-{2B2FA5CF-A498-E369-70BD-2214349F7561}" dt="2025-03-02T20:26:55.367" v="61" actId="1076"/>
          <ac:spMkLst>
            <pc:docMk/>
            <pc:sldMk cId="2139110959" sldId="270"/>
            <ac:spMk id="6" creationId="{87EC2AFC-5F78-05E5-3155-FF2640422058}"/>
          </ac:spMkLst>
        </pc:spChg>
        <pc:picChg chg="add mod">
          <ac:chgData name="Ahmed, Diyar S" userId="S::ahmedds14@northwood.edu::94009c73-ec08-4aa3-bf99-640d971b4fc3" providerId="AD" clId="Web-{2B2FA5CF-A498-E369-70BD-2214349F7561}" dt="2025-03-02T20:23:40.202" v="12"/>
          <ac:picMkLst>
            <pc:docMk/>
            <pc:sldMk cId="2139110959" sldId="270"/>
            <ac:picMk id="4" creationId="{F6DC7ABD-7189-C9D1-3816-1B183C1E1129}"/>
          </ac:picMkLst>
        </pc:picChg>
      </pc:sldChg>
      <pc:sldChg chg="addSp delSp modSp new mod setBg">
        <pc:chgData name="Ahmed, Diyar S" userId="S::ahmedds14@northwood.edu::94009c73-ec08-4aa3-bf99-640d971b4fc3" providerId="AD" clId="Web-{2B2FA5CF-A498-E369-70BD-2214349F7561}" dt="2025-03-02T20:32:09.379" v="71" actId="14100"/>
        <pc:sldMkLst>
          <pc:docMk/>
          <pc:sldMk cId="4120661281" sldId="271"/>
        </pc:sldMkLst>
        <pc:picChg chg="add mod ord">
          <ac:chgData name="Ahmed, Diyar S" userId="S::ahmedds14@northwood.edu::94009c73-ec08-4aa3-bf99-640d971b4fc3" providerId="AD" clId="Web-{2B2FA5CF-A498-E369-70BD-2214349F7561}" dt="2025-03-02T20:32:09.379" v="71" actId="14100"/>
          <ac:picMkLst>
            <pc:docMk/>
            <pc:sldMk cId="4120661281" sldId="271"/>
            <ac:picMk id="5" creationId="{A6D58286-D58E-6201-FE09-B052C8B9B329}"/>
          </ac:picMkLst>
        </pc:picChg>
      </pc:sldChg>
      <pc:sldChg chg="modSp new">
        <pc:chgData name="Ahmed, Diyar S" userId="S::ahmedds14@northwood.edu::94009c73-ec08-4aa3-bf99-640d971b4fc3" providerId="AD" clId="Web-{2B2FA5CF-A498-E369-70BD-2214349F7561}" dt="2025-03-02T20:56:40.993" v="89" actId="20577"/>
        <pc:sldMkLst>
          <pc:docMk/>
          <pc:sldMk cId="1593874899" sldId="272"/>
        </pc:sldMkLst>
        <pc:spChg chg="mod">
          <ac:chgData name="Ahmed, Diyar S" userId="S::ahmedds14@northwood.edu::94009c73-ec08-4aa3-bf99-640d971b4fc3" providerId="AD" clId="Web-{2B2FA5CF-A498-E369-70BD-2214349F7561}" dt="2025-03-02T20:56:40.993" v="89" actId="20577"/>
          <ac:spMkLst>
            <pc:docMk/>
            <pc:sldMk cId="1593874899" sldId="272"/>
            <ac:spMk id="2" creationId="{60D2AD65-879B-E796-FB3A-2ECCA28D4787}"/>
          </ac:spMkLst>
        </pc:spChg>
        <pc:spChg chg="mod">
          <ac:chgData name="Ahmed, Diyar S" userId="S::ahmedds14@northwood.edu::94009c73-ec08-4aa3-bf99-640d971b4fc3" providerId="AD" clId="Web-{2B2FA5CF-A498-E369-70BD-2214349F7561}" dt="2025-03-02T20:56:27.117" v="81" actId="20577"/>
          <ac:spMkLst>
            <pc:docMk/>
            <pc:sldMk cId="1593874899" sldId="272"/>
            <ac:spMk id="3" creationId="{F5A5FD77-9A23-E2D8-E705-70A6B627FBC8}"/>
          </ac:spMkLst>
        </pc:spChg>
      </pc:sldChg>
    </pc:docChg>
  </pc:docChgLst>
  <pc:docChgLst>
    <pc:chgData name="Ahmed, Diyar S" userId="S::ahmedds14@northwood.edu::94009c73-ec08-4aa3-bf99-640d971b4fc3" providerId="AD" clId="Web-{AD8CC3F8-6974-02A6-F185-1DA3E1E21CDC}"/>
    <pc:docChg chg="addSld modSld addMainMaster delMainMaster">
      <pc:chgData name="Ahmed, Diyar S" userId="S::ahmedds14@northwood.edu::94009c73-ec08-4aa3-bf99-640d971b4fc3" providerId="AD" clId="Web-{AD8CC3F8-6974-02A6-F185-1DA3E1E21CDC}" dt="2025-03-02T09:11:45.949" v="653" actId="1076"/>
      <pc:docMkLst>
        <pc:docMk/>
      </pc:docMkLst>
      <pc:sldChg chg="modSp mod modClrScheme chgLayout">
        <pc:chgData name="Ahmed, Diyar S" userId="S::ahmedds14@northwood.edu::94009c73-ec08-4aa3-bf99-640d971b4fc3" providerId="AD" clId="Web-{AD8CC3F8-6974-02A6-F185-1DA3E1E21CDC}" dt="2025-03-02T05:44:29.007" v="212" actId="1076"/>
        <pc:sldMkLst>
          <pc:docMk/>
          <pc:sldMk cId="109857222" sldId="256"/>
        </pc:sldMkLst>
        <pc:spChg chg="mod ord">
          <ac:chgData name="Ahmed, Diyar S" userId="S::ahmedds14@northwood.edu::94009c73-ec08-4aa3-bf99-640d971b4fc3" providerId="AD" clId="Web-{AD8CC3F8-6974-02A6-F185-1DA3E1E21CDC}" dt="2025-03-02T05:43:46.507" v="187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hmed, Diyar S" userId="S::ahmedds14@northwood.edu::94009c73-ec08-4aa3-bf99-640d971b4fc3" providerId="AD" clId="Web-{AD8CC3F8-6974-02A6-F185-1DA3E1E21CDC}" dt="2025-03-02T05:44:29.007" v="212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Ahmed, Diyar S" userId="S::ahmedds14@northwood.edu::94009c73-ec08-4aa3-bf99-640d971b4fc3" providerId="AD" clId="Web-{AD8CC3F8-6974-02A6-F185-1DA3E1E21CDC}" dt="2025-03-02T08:47:33.308" v="529" actId="20577"/>
        <pc:sldMkLst>
          <pc:docMk/>
          <pc:sldMk cId="1444392944" sldId="257"/>
        </pc:sldMkLst>
        <pc:spChg chg="mod ord">
          <ac:chgData name="Ahmed, Diyar S" userId="S::ahmedds14@northwood.edu::94009c73-ec08-4aa3-bf99-640d971b4fc3" providerId="AD" clId="Web-{AD8CC3F8-6974-02A6-F185-1DA3E1E21CDC}" dt="2025-03-02T05:38:43.705" v="143"/>
          <ac:spMkLst>
            <pc:docMk/>
            <pc:sldMk cId="1444392944" sldId="257"/>
            <ac:spMk id="2" creationId="{5A4BDA09-B309-7B65-6110-E26DB0069A54}"/>
          </ac:spMkLst>
        </pc:spChg>
        <pc:spChg chg="mod ord">
          <ac:chgData name="Ahmed, Diyar S" userId="S::ahmedds14@northwood.edu::94009c73-ec08-4aa3-bf99-640d971b4fc3" providerId="AD" clId="Web-{AD8CC3F8-6974-02A6-F185-1DA3E1E21CDC}" dt="2025-03-02T08:47:33.308" v="529" actId="20577"/>
          <ac:spMkLst>
            <pc:docMk/>
            <pc:sldMk cId="1444392944" sldId="257"/>
            <ac:spMk id="3" creationId="{019FA943-0EF2-2569-F58F-83D22107A6C0}"/>
          </ac:spMkLst>
        </pc:spChg>
      </pc:sldChg>
      <pc:sldChg chg="modSp mod modClrScheme chgLayout">
        <pc:chgData name="Ahmed, Diyar S" userId="S::ahmedds14@northwood.edu::94009c73-ec08-4aa3-bf99-640d971b4fc3" providerId="AD" clId="Web-{AD8CC3F8-6974-02A6-F185-1DA3E1E21CDC}" dt="2025-03-02T05:42:02.867" v="174"/>
        <pc:sldMkLst>
          <pc:docMk/>
          <pc:sldMk cId="3312170266" sldId="258"/>
        </pc:sldMkLst>
        <pc:spChg chg="mod ord">
          <ac:chgData name="Ahmed, Diyar S" userId="S::ahmedds14@northwood.edu::94009c73-ec08-4aa3-bf99-640d971b4fc3" providerId="AD" clId="Web-{AD8CC3F8-6974-02A6-F185-1DA3E1E21CDC}" dt="2025-03-02T05:41:54.211" v="173" actId="1076"/>
          <ac:spMkLst>
            <pc:docMk/>
            <pc:sldMk cId="3312170266" sldId="258"/>
            <ac:spMk id="2" creationId="{EA02DBE3-7F99-CDFC-950E-57D229A8DEE9}"/>
          </ac:spMkLst>
        </pc:spChg>
        <pc:graphicFrameChg chg="mod ord modGraphic">
          <ac:chgData name="Ahmed, Diyar S" userId="S::ahmedds14@northwood.edu::94009c73-ec08-4aa3-bf99-640d971b4fc3" providerId="AD" clId="Web-{AD8CC3F8-6974-02A6-F185-1DA3E1E21CDC}" dt="2025-03-02T05:42:02.867" v="174"/>
          <ac:graphicFrameMkLst>
            <pc:docMk/>
            <pc:sldMk cId="3312170266" sldId="258"/>
            <ac:graphicFrameMk id="5" creationId="{EA66194C-0645-3D08-FD06-604819AEFFA0}"/>
          </ac:graphicFrameMkLst>
        </pc:graphicFrameChg>
      </pc:sldChg>
      <pc:sldChg chg="addSp modSp mod modClrScheme chgLayout">
        <pc:chgData name="Ahmed, Diyar S" userId="S::ahmedds14@northwood.edu::94009c73-ec08-4aa3-bf99-640d971b4fc3" providerId="AD" clId="Web-{AD8CC3F8-6974-02A6-F185-1DA3E1E21CDC}" dt="2025-03-02T05:41:33.594" v="172"/>
        <pc:sldMkLst>
          <pc:docMk/>
          <pc:sldMk cId="1870768455" sldId="259"/>
        </pc:sldMkLst>
        <pc:spChg chg="mod ord">
          <ac:chgData name="Ahmed, Diyar S" userId="S::ahmedds14@northwood.edu::94009c73-ec08-4aa3-bf99-640d971b4fc3" providerId="AD" clId="Web-{AD8CC3F8-6974-02A6-F185-1DA3E1E21CDC}" dt="2025-03-02T05:39:29.751" v="147" actId="1076"/>
          <ac:spMkLst>
            <pc:docMk/>
            <pc:sldMk cId="1870768455" sldId="259"/>
            <ac:spMk id="2" creationId="{4D7B8D05-824D-31A0-5FF2-A7F24166DD25}"/>
          </ac:spMkLst>
        </pc:spChg>
        <pc:graphicFrameChg chg="add mod modGraphic">
          <ac:chgData name="Ahmed, Diyar S" userId="S::ahmedds14@northwood.edu::94009c73-ec08-4aa3-bf99-640d971b4fc3" providerId="AD" clId="Web-{AD8CC3F8-6974-02A6-F185-1DA3E1E21CDC}" dt="2025-03-02T05:41:33.594" v="172"/>
          <ac:graphicFrameMkLst>
            <pc:docMk/>
            <pc:sldMk cId="1870768455" sldId="259"/>
            <ac:graphicFrameMk id="5" creationId="{9D518A5A-44AA-5AED-7FB1-36511C7F2495}"/>
          </ac:graphicFrameMkLst>
        </pc:graphicFrameChg>
      </pc:sldChg>
      <pc:sldChg chg="addSp delSp modSp mod modClrScheme chgLayout">
        <pc:chgData name="Ahmed, Diyar S" userId="S::ahmedds14@northwood.edu::94009c73-ec08-4aa3-bf99-640d971b4fc3" providerId="AD" clId="Web-{AD8CC3F8-6974-02A6-F185-1DA3E1E21CDC}" dt="2025-03-02T05:51:40.353" v="249" actId="14100"/>
        <pc:sldMkLst>
          <pc:docMk/>
          <pc:sldMk cId="4085078844" sldId="260"/>
        </pc:sldMkLst>
        <pc:picChg chg="add mod ord">
          <ac:chgData name="Ahmed, Diyar S" userId="S::ahmedds14@northwood.edu::94009c73-ec08-4aa3-bf99-640d971b4fc3" providerId="AD" clId="Web-{AD8CC3F8-6974-02A6-F185-1DA3E1E21CDC}" dt="2025-03-02T05:50:50.463" v="245" actId="1076"/>
          <ac:picMkLst>
            <pc:docMk/>
            <pc:sldMk cId="4085078844" sldId="260"/>
            <ac:picMk id="4" creationId="{71D9C3E9-3496-C9FF-447F-7A9F94090DF7}"/>
          </ac:picMkLst>
        </pc:picChg>
        <pc:picChg chg="add mod">
          <ac:chgData name="Ahmed, Diyar S" userId="S::ahmedds14@northwood.edu::94009c73-ec08-4aa3-bf99-640d971b4fc3" providerId="AD" clId="Web-{AD8CC3F8-6974-02A6-F185-1DA3E1E21CDC}" dt="2025-03-02T05:50:47.713" v="244" actId="1076"/>
          <ac:picMkLst>
            <pc:docMk/>
            <pc:sldMk cId="4085078844" sldId="260"/>
            <ac:picMk id="5" creationId="{D9D35B75-E13C-57C8-174D-C9147288E85B}"/>
          </ac:picMkLst>
        </pc:picChg>
        <pc:picChg chg="add mod">
          <ac:chgData name="Ahmed, Diyar S" userId="S::ahmedds14@northwood.edu::94009c73-ec08-4aa3-bf99-640d971b4fc3" providerId="AD" clId="Web-{AD8CC3F8-6974-02A6-F185-1DA3E1E21CDC}" dt="2025-03-02T05:50:43.307" v="243" actId="1076"/>
          <ac:picMkLst>
            <pc:docMk/>
            <pc:sldMk cId="4085078844" sldId="260"/>
            <ac:picMk id="6" creationId="{EF2DE2DE-64E1-6D3F-8BD0-24361F8EA2C3}"/>
          </ac:picMkLst>
        </pc:picChg>
        <pc:picChg chg="add mod">
          <ac:chgData name="Ahmed, Diyar S" userId="S::ahmedds14@northwood.edu::94009c73-ec08-4aa3-bf99-640d971b4fc3" providerId="AD" clId="Web-{AD8CC3F8-6974-02A6-F185-1DA3E1E21CDC}" dt="2025-03-02T05:51:40.353" v="249" actId="14100"/>
          <ac:picMkLst>
            <pc:docMk/>
            <pc:sldMk cId="4085078844" sldId="260"/>
            <ac:picMk id="7" creationId="{1FB53F43-158F-DF8E-98A7-5913D9808593}"/>
          </ac:picMkLst>
        </pc:picChg>
        <pc:picChg chg="add mod">
          <ac:chgData name="Ahmed, Diyar S" userId="S::ahmedds14@northwood.edu::94009c73-ec08-4aa3-bf99-640d971b4fc3" providerId="AD" clId="Web-{AD8CC3F8-6974-02A6-F185-1DA3E1E21CDC}" dt="2025-03-02T05:50:57.541" v="246" actId="14100"/>
          <ac:picMkLst>
            <pc:docMk/>
            <pc:sldMk cId="4085078844" sldId="260"/>
            <ac:picMk id="8" creationId="{50085CEE-3795-0D64-38EB-AEA4B2B70082}"/>
          </ac:picMkLst>
        </pc:picChg>
      </pc:sldChg>
      <pc:sldChg chg="addSp modSp new">
        <pc:chgData name="Ahmed, Diyar S" userId="S::ahmedds14@northwood.edu::94009c73-ec08-4aa3-bf99-640d971b4fc3" providerId="AD" clId="Web-{AD8CC3F8-6974-02A6-F185-1DA3E1E21CDC}" dt="2025-03-02T06:17:14.884" v="316" actId="20577"/>
        <pc:sldMkLst>
          <pc:docMk/>
          <pc:sldMk cId="204019580" sldId="261"/>
        </pc:sldMkLst>
        <pc:spChg chg="mod">
          <ac:chgData name="Ahmed, Diyar S" userId="S::ahmedds14@northwood.edu::94009c73-ec08-4aa3-bf99-640d971b4fc3" providerId="AD" clId="Web-{AD8CC3F8-6974-02A6-F185-1DA3E1E21CDC}" dt="2025-03-02T06:03:01.545" v="305" actId="20577"/>
          <ac:spMkLst>
            <pc:docMk/>
            <pc:sldMk cId="204019580" sldId="261"/>
            <ac:spMk id="2" creationId="{925ED663-2DD7-995A-5AF0-0C1C1C756981}"/>
          </ac:spMkLst>
        </pc:spChg>
        <pc:graphicFrameChg chg="add mod modGraphic">
          <ac:chgData name="Ahmed, Diyar S" userId="S::ahmedds14@northwood.edu::94009c73-ec08-4aa3-bf99-640d971b4fc3" providerId="AD" clId="Web-{AD8CC3F8-6974-02A6-F185-1DA3E1E21CDC}" dt="2025-03-02T06:03:20.748" v="309"/>
          <ac:graphicFrameMkLst>
            <pc:docMk/>
            <pc:sldMk cId="204019580" sldId="261"/>
            <ac:graphicFrameMk id="5" creationId="{F6DE08CD-1AF5-78DA-8EC9-953F85E8017B}"/>
          </ac:graphicFrameMkLst>
        </pc:graphicFrameChg>
      </pc:sldChg>
      <pc:sldChg chg="addSp delSp modSp new">
        <pc:chgData name="Ahmed, Diyar S" userId="S::ahmedds14@northwood.edu::94009c73-ec08-4aa3-bf99-640d971b4fc3" providerId="AD" clId="Web-{AD8CC3F8-6974-02A6-F185-1DA3E1E21CDC}" dt="2025-03-02T06:20:50.379" v="340" actId="14100"/>
        <pc:sldMkLst>
          <pc:docMk/>
          <pc:sldMk cId="1787428888" sldId="262"/>
        </pc:sldMkLst>
        <pc:picChg chg="add mod">
          <ac:chgData name="Ahmed, Diyar S" userId="S::ahmedds14@northwood.edu::94009c73-ec08-4aa3-bf99-640d971b4fc3" providerId="AD" clId="Web-{AD8CC3F8-6974-02A6-F185-1DA3E1E21CDC}" dt="2025-03-02T06:18:47.545" v="326" actId="1076"/>
          <ac:picMkLst>
            <pc:docMk/>
            <pc:sldMk cId="1787428888" sldId="262"/>
            <ac:picMk id="4" creationId="{F59935F8-9E87-370E-685C-269FB1D8686A}"/>
          </ac:picMkLst>
        </pc:picChg>
        <pc:picChg chg="add mod">
          <ac:chgData name="Ahmed, Diyar S" userId="S::ahmedds14@northwood.edu::94009c73-ec08-4aa3-bf99-640d971b4fc3" providerId="AD" clId="Web-{AD8CC3F8-6974-02A6-F185-1DA3E1E21CDC}" dt="2025-03-02T06:19:30.639" v="331" actId="14100"/>
          <ac:picMkLst>
            <pc:docMk/>
            <pc:sldMk cId="1787428888" sldId="262"/>
            <ac:picMk id="5" creationId="{AA1C0DC4-AEDE-8FE9-6A0C-9E2D509DDC7B}"/>
          </ac:picMkLst>
        </pc:picChg>
        <pc:picChg chg="add mod">
          <ac:chgData name="Ahmed, Diyar S" userId="S::ahmedds14@northwood.edu::94009c73-ec08-4aa3-bf99-640d971b4fc3" providerId="AD" clId="Web-{AD8CC3F8-6974-02A6-F185-1DA3E1E21CDC}" dt="2025-03-02T06:20:16.051" v="335" actId="1076"/>
          <ac:picMkLst>
            <pc:docMk/>
            <pc:sldMk cId="1787428888" sldId="262"/>
            <ac:picMk id="6" creationId="{FF6F870E-DEE0-3B6C-4DFC-24934D091DEF}"/>
          </ac:picMkLst>
        </pc:picChg>
        <pc:picChg chg="add mod">
          <ac:chgData name="Ahmed, Diyar S" userId="S::ahmedds14@northwood.edu::94009c73-ec08-4aa3-bf99-640d971b4fc3" providerId="AD" clId="Web-{AD8CC3F8-6974-02A6-F185-1DA3E1E21CDC}" dt="2025-03-02T06:20:50.379" v="340" actId="14100"/>
          <ac:picMkLst>
            <pc:docMk/>
            <pc:sldMk cId="1787428888" sldId="262"/>
            <ac:picMk id="7" creationId="{EBDF7646-CB3C-215C-4FCF-BA919E2530CE}"/>
          </ac:picMkLst>
        </pc:picChg>
      </pc:sldChg>
      <pc:sldChg chg="addSp delSp modSp new">
        <pc:chgData name="Ahmed, Diyar S" userId="S::ahmedds14@northwood.edu::94009c73-ec08-4aa3-bf99-640d971b4fc3" providerId="AD" clId="Web-{AD8CC3F8-6974-02A6-F185-1DA3E1E21CDC}" dt="2025-03-02T08:32:41.538" v="451" actId="14100"/>
        <pc:sldMkLst>
          <pc:docMk/>
          <pc:sldMk cId="3171659314" sldId="263"/>
        </pc:sldMkLst>
        <pc:spChg chg="mod">
          <ac:chgData name="Ahmed, Diyar S" userId="S::ahmedds14@northwood.edu::94009c73-ec08-4aa3-bf99-640d971b4fc3" providerId="AD" clId="Web-{AD8CC3F8-6974-02A6-F185-1DA3E1E21CDC}" dt="2025-03-02T08:12:27.873" v="389" actId="1076"/>
          <ac:spMkLst>
            <pc:docMk/>
            <pc:sldMk cId="3171659314" sldId="263"/>
            <ac:spMk id="2" creationId="{EF78D9F0-8D17-1ABF-2E63-EA47EE717D84}"/>
          </ac:spMkLst>
        </pc:spChg>
      </pc:sldChg>
      <pc:sldChg chg="addSp modSp new">
        <pc:chgData name="Ahmed, Diyar S" userId="S::ahmedds14@northwood.edu::94009c73-ec08-4aa3-bf99-640d971b4fc3" providerId="AD" clId="Web-{AD8CC3F8-6974-02A6-F185-1DA3E1E21CDC}" dt="2025-03-02T08:31:38.382" v="448" actId="20577"/>
        <pc:sldMkLst>
          <pc:docMk/>
          <pc:sldMk cId="392568840" sldId="264"/>
        </pc:sldMkLst>
        <pc:spChg chg="mod">
          <ac:chgData name="Ahmed, Diyar S" userId="S::ahmedds14@northwood.edu::94009c73-ec08-4aa3-bf99-640d971b4fc3" providerId="AD" clId="Web-{AD8CC3F8-6974-02A6-F185-1DA3E1E21CDC}" dt="2025-03-02T08:21:50.220" v="418" actId="1076"/>
          <ac:spMkLst>
            <pc:docMk/>
            <pc:sldMk cId="392568840" sldId="264"/>
            <ac:spMk id="2" creationId="{2717BBD3-BBA3-EE97-C486-AAEC809596F0}"/>
          </ac:spMkLst>
        </pc:spChg>
        <pc:spChg chg="mod">
          <ac:chgData name="Ahmed, Diyar S" userId="S::ahmedds14@northwood.edu::94009c73-ec08-4aa3-bf99-640d971b4fc3" providerId="AD" clId="Web-{AD8CC3F8-6974-02A6-F185-1DA3E1E21CDC}" dt="2025-03-02T08:31:38.382" v="448" actId="20577"/>
          <ac:spMkLst>
            <pc:docMk/>
            <pc:sldMk cId="392568840" sldId="264"/>
            <ac:spMk id="3" creationId="{664DE798-BD76-B6AF-3D60-C7B8218F2FB9}"/>
          </ac:spMkLst>
        </pc:spChg>
        <pc:graphicFrameChg chg="add mod modGraphic">
          <ac:chgData name="Ahmed, Diyar S" userId="S::ahmedds14@northwood.edu::94009c73-ec08-4aa3-bf99-640d971b4fc3" providerId="AD" clId="Web-{AD8CC3F8-6974-02A6-F185-1DA3E1E21CDC}" dt="2025-03-02T08:27:30.225" v="430" actId="1076"/>
          <ac:graphicFrameMkLst>
            <pc:docMk/>
            <pc:sldMk cId="392568840" sldId="264"/>
            <ac:graphicFrameMk id="5" creationId="{CF4D045F-00D5-AFB0-1F2A-6E71521239A2}"/>
          </ac:graphicFrameMkLst>
        </pc:graphicFrameChg>
      </pc:sldChg>
      <pc:sldChg chg="addSp modSp new">
        <pc:chgData name="Ahmed, Diyar S" userId="S::ahmedds14@northwood.edu::94009c73-ec08-4aa3-bf99-640d971b4fc3" providerId="AD" clId="Web-{AD8CC3F8-6974-02A6-F185-1DA3E1E21CDC}" dt="2025-03-02T08:44:54.688" v="525"/>
        <pc:sldMkLst>
          <pc:docMk/>
          <pc:sldMk cId="3919905881" sldId="265"/>
        </pc:sldMkLst>
        <pc:spChg chg="mod">
          <ac:chgData name="Ahmed, Diyar S" userId="S::ahmedds14@northwood.edu::94009c73-ec08-4aa3-bf99-640d971b4fc3" providerId="AD" clId="Web-{AD8CC3F8-6974-02A6-F185-1DA3E1E21CDC}" dt="2025-03-02T08:36:55.349" v="495" actId="20577"/>
          <ac:spMkLst>
            <pc:docMk/>
            <pc:sldMk cId="3919905881" sldId="265"/>
            <ac:spMk id="2" creationId="{A65F7C26-7E2A-8409-DB66-0EF23798CF90}"/>
          </ac:spMkLst>
        </pc:spChg>
        <pc:spChg chg="mod">
          <ac:chgData name="Ahmed, Diyar S" userId="S::ahmedds14@northwood.edu::94009c73-ec08-4aa3-bf99-640d971b4fc3" providerId="AD" clId="Web-{AD8CC3F8-6974-02A6-F185-1DA3E1E21CDC}" dt="2025-03-02T08:44:20.369" v="521" actId="20577"/>
          <ac:spMkLst>
            <pc:docMk/>
            <pc:sldMk cId="3919905881" sldId="265"/>
            <ac:spMk id="3" creationId="{460D73C5-45E7-13DA-919E-14D392AE6F60}"/>
          </ac:spMkLst>
        </pc:spChg>
        <pc:graphicFrameChg chg="add mod modGraphic">
          <ac:chgData name="Ahmed, Diyar S" userId="S::ahmedds14@northwood.edu::94009c73-ec08-4aa3-bf99-640d971b4fc3" providerId="AD" clId="Web-{AD8CC3F8-6974-02A6-F185-1DA3E1E21CDC}" dt="2025-03-02T08:44:54.688" v="525"/>
          <ac:graphicFrameMkLst>
            <pc:docMk/>
            <pc:sldMk cId="3919905881" sldId="265"/>
            <ac:graphicFrameMk id="5" creationId="{2E091424-4BFA-D53C-2503-B5B5AD13F49D}"/>
          </ac:graphicFrameMkLst>
        </pc:graphicFrameChg>
      </pc:sldChg>
      <pc:sldChg chg="addSp modSp new">
        <pc:chgData name="Ahmed, Diyar S" userId="S::ahmedds14@northwood.edu::94009c73-ec08-4aa3-bf99-640d971b4fc3" providerId="AD" clId="Web-{AD8CC3F8-6974-02A6-F185-1DA3E1E21CDC}" dt="2025-03-02T08:57:30.742" v="567"/>
        <pc:sldMkLst>
          <pc:docMk/>
          <pc:sldMk cId="2961806229" sldId="266"/>
        </pc:sldMkLst>
        <pc:spChg chg="mod">
          <ac:chgData name="Ahmed, Diyar S" userId="S::ahmedds14@northwood.edu::94009c73-ec08-4aa3-bf99-640d971b4fc3" providerId="AD" clId="Web-{AD8CC3F8-6974-02A6-F185-1DA3E1E21CDC}" dt="2025-03-02T08:48:25.563" v="540" actId="14100"/>
          <ac:spMkLst>
            <pc:docMk/>
            <pc:sldMk cId="2961806229" sldId="266"/>
            <ac:spMk id="2" creationId="{88126762-5436-6C15-9FC7-E42FC2BF41DE}"/>
          </ac:spMkLst>
        </pc:spChg>
        <pc:spChg chg="mod">
          <ac:chgData name="Ahmed, Diyar S" userId="S::ahmedds14@northwood.edu::94009c73-ec08-4aa3-bf99-640d971b4fc3" providerId="AD" clId="Web-{AD8CC3F8-6974-02A6-F185-1DA3E1E21CDC}" dt="2025-03-02T08:57:15.555" v="564" actId="14100"/>
          <ac:spMkLst>
            <pc:docMk/>
            <pc:sldMk cId="2961806229" sldId="266"/>
            <ac:spMk id="3" creationId="{21890F48-F2A4-28C7-9213-15A6FA1F8181}"/>
          </ac:spMkLst>
        </pc:spChg>
      </pc:sldChg>
      <pc:sldChg chg="addSp modSp new">
        <pc:chgData name="Ahmed, Diyar S" userId="S::ahmedds14@northwood.edu::94009c73-ec08-4aa3-bf99-640d971b4fc3" providerId="AD" clId="Web-{AD8CC3F8-6974-02A6-F185-1DA3E1E21CDC}" dt="2025-03-02T09:06:49.512" v="624" actId="1076"/>
        <pc:sldMkLst>
          <pc:docMk/>
          <pc:sldMk cId="951064963" sldId="267"/>
        </pc:sldMkLst>
        <pc:spChg chg="mod">
          <ac:chgData name="Ahmed, Diyar S" userId="S::ahmedds14@northwood.edu::94009c73-ec08-4aa3-bf99-640d971b4fc3" providerId="AD" clId="Web-{AD8CC3F8-6974-02A6-F185-1DA3E1E21CDC}" dt="2025-03-02T08:59:35.555" v="576" actId="14100"/>
          <ac:spMkLst>
            <pc:docMk/>
            <pc:sldMk cId="951064963" sldId="267"/>
            <ac:spMk id="2" creationId="{81B1B3EA-EA94-1B0A-5473-6CDED841D7B1}"/>
          </ac:spMkLst>
        </pc:spChg>
        <pc:spChg chg="mod">
          <ac:chgData name="Ahmed, Diyar S" userId="S::ahmedds14@northwood.edu::94009c73-ec08-4aa3-bf99-640d971b4fc3" providerId="AD" clId="Web-{AD8CC3F8-6974-02A6-F185-1DA3E1E21CDC}" dt="2025-03-02T09:06:02.587" v="620" actId="20577"/>
          <ac:spMkLst>
            <pc:docMk/>
            <pc:sldMk cId="951064963" sldId="267"/>
            <ac:spMk id="3" creationId="{699EFDF1-7F5D-764D-5F45-82B763C5C83C}"/>
          </ac:spMkLst>
        </pc:spChg>
      </pc:sldChg>
      <pc:sldChg chg="modSp new">
        <pc:chgData name="Ahmed, Diyar S" userId="S::ahmedds14@northwood.edu::94009c73-ec08-4aa3-bf99-640d971b4fc3" providerId="AD" clId="Web-{AD8CC3F8-6974-02A6-F185-1DA3E1E21CDC}" dt="2025-03-02T09:10:05.653" v="644" actId="14100"/>
        <pc:sldMkLst>
          <pc:docMk/>
          <pc:sldMk cId="4183396906" sldId="268"/>
        </pc:sldMkLst>
        <pc:spChg chg="mod">
          <ac:chgData name="Ahmed, Diyar S" userId="S::ahmedds14@northwood.edu::94009c73-ec08-4aa3-bf99-640d971b4fc3" providerId="AD" clId="Web-{AD8CC3F8-6974-02A6-F185-1DA3E1E21CDC}" dt="2025-03-02T09:08:20.356" v="635" actId="1076"/>
          <ac:spMkLst>
            <pc:docMk/>
            <pc:sldMk cId="4183396906" sldId="268"/>
            <ac:spMk id="2" creationId="{4FFD7769-AC0E-BADB-4D6F-EF2A63731A29}"/>
          </ac:spMkLst>
        </pc:spChg>
      </pc:sldChg>
      <pc:sldChg chg="delSp modSp new">
        <pc:chgData name="Ahmed, Diyar S" userId="S::ahmedds14@northwood.edu::94009c73-ec08-4aa3-bf99-640d971b4fc3" providerId="AD" clId="Web-{AD8CC3F8-6974-02A6-F185-1DA3E1E21CDC}" dt="2025-03-02T09:11:45.949" v="653" actId="1076"/>
        <pc:sldMkLst>
          <pc:docMk/>
          <pc:sldMk cId="2452457281" sldId="269"/>
        </pc:sldMkLst>
        <pc:spChg chg="mod">
          <ac:chgData name="Ahmed, Diyar S" userId="S::ahmedds14@northwood.edu::94009c73-ec08-4aa3-bf99-640d971b4fc3" providerId="AD" clId="Web-{AD8CC3F8-6974-02A6-F185-1DA3E1E21CDC}" dt="2025-03-02T09:11:45.949" v="653" actId="1076"/>
          <ac:spMkLst>
            <pc:docMk/>
            <pc:sldMk cId="2452457281" sldId="269"/>
            <ac:spMk id="2" creationId="{FAC3F646-4043-225F-B6EE-5E4CE98F5A7A}"/>
          </ac:spMkLst>
        </pc:spChg>
      </pc:sldChg>
      <pc:sldMasterChg chg="del delSldLayout">
        <pc:chgData name="Ahmed, Diyar S" userId="S::ahmedds14@northwood.edu::94009c73-ec08-4aa3-bf99-640d971b4fc3" providerId="AD" clId="Web-{AD8CC3F8-6974-02A6-F185-1DA3E1E21CDC}" dt="2025-03-02T05:37:43.533" v="137"/>
        <pc:sldMasterMkLst>
          <pc:docMk/>
          <pc:sldMasterMk cId="2460954070" sldId="2147483660"/>
        </pc:sldMasterMkLst>
        <pc:sldLayoutChg chg="del">
          <pc:chgData name="Ahmed, Diyar S" userId="S::ahmedds14@northwood.edu::94009c73-ec08-4aa3-bf99-640d971b4fc3" providerId="AD" clId="Web-{AD8CC3F8-6974-02A6-F185-1DA3E1E21CDC}" dt="2025-03-02T05:37:43.533" v="13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hmed, Diyar S" userId="S::ahmedds14@northwood.edu::94009c73-ec08-4aa3-bf99-640d971b4fc3" providerId="AD" clId="Web-{AD8CC3F8-6974-02A6-F185-1DA3E1E21CDC}" dt="2025-03-02T05:37:43.533" v="13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hmed, Diyar S" userId="S::ahmedds14@northwood.edu::94009c73-ec08-4aa3-bf99-640d971b4fc3" providerId="AD" clId="Web-{AD8CC3F8-6974-02A6-F185-1DA3E1E21CDC}" dt="2025-03-02T05:37:43.533" v="13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hmed, Diyar S" userId="S::ahmedds14@northwood.edu::94009c73-ec08-4aa3-bf99-640d971b4fc3" providerId="AD" clId="Web-{AD8CC3F8-6974-02A6-F185-1DA3E1E21CDC}" dt="2025-03-02T05:37:43.533" v="13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hmed, Diyar S" userId="S::ahmedds14@northwood.edu::94009c73-ec08-4aa3-bf99-640d971b4fc3" providerId="AD" clId="Web-{AD8CC3F8-6974-02A6-F185-1DA3E1E21CDC}" dt="2025-03-02T05:37:43.533" v="13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hmed, Diyar S" userId="S::ahmedds14@northwood.edu::94009c73-ec08-4aa3-bf99-640d971b4fc3" providerId="AD" clId="Web-{AD8CC3F8-6974-02A6-F185-1DA3E1E21CDC}" dt="2025-03-02T05:37:43.533" v="13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hmed, Diyar S" userId="S::ahmedds14@northwood.edu::94009c73-ec08-4aa3-bf99-640d971b4fc3" providerId="AD" clId="Web-{AD8CC3F8-6974-02A6-F185-1DA3E1E21CDC}" dt="2025-03-02T05:37:43.533" v="13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hmed, Diyar S" userId="S::ahmedds14@northwood.edu::94009c73-ec08-4aa3-bf99-640d971b4fc3" providerId="AD" clId="Web-{AD8CC3F8-6974-02A6-F185-1DA3E1E21CDC}" dt="2025-03-02T05:37:43.533" v="13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hmed, Diyar S" userId="S::ahmedds14@northwood.edu::94009c73-ec08-4aa3-bf99-640d971b4fc3" providerId="AD" clId="Web-{AD8CC3F8-6974-02A6-F185-1DA3E1E21CDC}" dt="2025-03-02T05:37:43.533" v="13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hmed, Diyar S" userId="S::ahmedds14@northwood.edu::94009c73-ec08-4aa3-bf99-640d971b4fc3" providerId="AD" clId="Web-{AD8CC3F8-6974-02A6-F185-1DA3E1E21CDC}" dt="2025-03-02T05:37:43.533" v="13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hmed, Diyar S" userId="S::ahmedds14@northwood.edu::94009c73-ec08-4aa3-bf99-640d971b4fc3" providerId="AD" clId="Web-{AD8CC3F8-6974-02A6-F185-1DA3E1E21CDC}" dt="2025-03-02T05:37:43.533" v="13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hmed, Diyar S" userId="S::ahmedds14@northwood.edu::94009c73-ec08-4aa3-bf99-640d971b4fc3" providerId="AD" clId="Web-{AD8CC3F8-6974-02A6-F185-1DA3E1E21CDC}" dt="2025-03-02T05:37:50.939" v="138"/>
        <pc:sldMasterMkLst>
          <pc:docMk/>
          <pc:sldMasterMk cId="610126369" sldId="2147483672"/>
        </pc:sldMasterMkLst>
        <pc:sldLayoutChg chg="add del mod replId">
          <pc:chgData name="Ahmed, Diyar S" userId="S::ahmedds14@northwood.edu::94009c73-ec08-4aa3-bf99-640d971b4fc3" providerId="AD" clId="Web-{AD8CC3F8-6974-02A6-F185-1DA3E1E21CDC}" dt="2025-03-02T05:37:50.939" v="138"/>
          <pc:sldLayoutMkLst>
            <pc:docMk/>
            <pc:sldMasterMk cId="610126369" sldId="2147483672"/>
            <pc:sldLayoutMk cId="1478161479" sldId="2147483673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7:50.939" v="138"/>
          <pc:sldLayoutMkLst>
            <pc:docMk/>
            <pc:sldMasterMk cId="610126369" sldId="2147483672"/>
            <pc:sldLayoutMk cId="2264883266" sldId="2147483674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7:50.939" v="138"/>
          <pc:sldLayoutMkLst>
            <pc:docMk/>
            <pc:sldMasterMk cId="610126369" sldId="2147483672"/>
            <pc:sldLayoutMk cId="563502934" sldId="2147483675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7:50.939" v="138"/>
          <pc:sldLayoutMkLst>
            <pc:docMk/>
            <pc:sldMasterMk cId="610126369" sldId="2147483672"/>
            <pc:sldLayoutMk cId="1287322074" sldId="2147483676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7:50.939" v="138"/>
          <pc:sldLayoutMkLst>
            <pc:docMk/>
            <pc:sldMasterMk cId="610126369" sldId="2147483672"/>
            <pc:sldLayoutMk cId="3979329122" sldId="2147483677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7:50.939" v="138"/>
          <pc:sldLayoutMkLst>
            <pc:docMk/>
            <pc:sldMasterMk cId="610126369" sldId="2147483672"/>
            <pc:sldLayoutMk cId="2344662301" sldId="2147483678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7:50.939" v="138"/>
          <pc:sldLayoutMkLst>
            <pc:docMk/>
            <pc:sldMasterMk cId="610126369" sldId="2147483672"/>
            <pc:sldLayoutMk cId="3183771309" sldId="2147483679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7:50.939" v="138"/>
          <pc:sldLayoutMkLst>
            <pc:docMk/>
            <pc:sldMasterMk cId="610126369" sldId="2147483672"/>
            <pc:sldLayoutMk cId="1473179949" sldId="2147483680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7:50.939" v="138"/>
          <pc:sldLayoutMkLst>
            <pc:docMk/>
            <pc:sldMasterMk cId="610126369" sldId="2147483672"/>
            <pc:sldLayoutMk cId="225142242" sldId="2147483681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7:50.939" v="138"/>
          <pc:sldLayoutMkLst>
            <pc:docMk/>
            <pc:sldMasterMk cId="610126369" sldId="2147483672"/>
            <pc:sldLayoutMk cId="2707072324" sldId="2147483682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7:50.939" v="138"/>
          <pc:sldLayoutMkLst>
            <pc:docMk/>
            <pc:sldMasterMk cId="610126369" sldId="2147483672"/>
            <pc:sldLayoutMk cId="738279566" sldId="2147483683"/>
          </pc:sldLayoutMkLst>
        </pc:sldLayoutChg>
      </pc:sldMasterChg>
      <pc:sldMasterChg chg="add del addSldLayout delSldLayout modSldLayout">
        <pc:chgData name="Ahmed, Diyar S" userId="S::ahmedds14@northwood.edu::94009c73-ec08-4aa3-bf99-640d971b4fc3" providerId="AD" clId="Web-{AD8CC3F8-6974-02A6-F185-1DA3E1E21CDC}" dt="2025-03-02T05:38:05.533" v="139"/>
        <pc:sldMasterMkLst>
          <pc:docMk/>
          <pc:sldMasterMk cId="3584096070" sldId="2147483684"/>
        </pc:sldMasterMkLst>
        <pc:sldLayoutChg chg="add del mod replId">
          <pc:chgData name="Ahmed, Diyar S" userId="S::ahmedds14@northwood.edu::94009c73-ec08-4aa3-bf99-640d971b4fc3" providerId="AD" clId="Web-{AD8CC3F8-6974-02A6-F185-1DA3E1E21CDC}" dt="2025-03-02T05:38:05.533" v="139"/>
          <pc:sldLayoutMkLst>
            <pc:docMk/>
            <pc:sldMasterMk cId="3584096070" sldId="2147483684"/>
            <pc:sldLayoutMk cId="3742287371" sldId="2147483685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5.533" v="139"/>
          <pc:sldLayoutMkLst>
            <pc:docMk/>
            <pc:sldMasterMk cId="3584096070" sldId="2147483684"/>
            <pc:sldLayoutMk cId="822006269" sldId="2147483686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5.533" v="139"/>
          <pc:sldLayoutMkLst>
            <pc:docMk/>
            <pc:sldMasterMk cId="3584096070" sldId="2147483684"/>
            <pc:sldLayoutMk cId="3407897374" sldId="2147483687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5.533" v="139"/>
          <pc:sldLayoutMkLst>
            <pc:docMk/>
            <pc:sldMasterMk cId="3584096070" sldId="2147483684"/>
            <pc:sldLayoutMk cId="154021591" sldId="2147483688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5.533" v="139"/>
          <pc:sldLayoutMkLst>
            <pc:docMk/>
            <pc:sldMasterMk cId="3584096070" sldId="2147483684"/>
            <pc:sldLayoutMk cId="798591702" sldId="2147483689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5.533" v="139"/>
          <pc:sldLayoutMkLst>
            <pc:docMk/>
            <pc:sldMasterMk cId="3584096070" sldId="2147483684"/>
            <pc:sldLayoutMk cId="1822290950" sldId="2147483690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5.533" v="139"/>
          <pc:sldLayoutMkLst>
            <pc:docMk/>
            <pc:sldMasterMk cId="3584096070" sldId="2147483684"/>
            <pc:sldLayoutMk cId="363602778" sldId="2147483691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5.533" v="139"/>
          <pc:sldLayoutMkLst>
            <pc:docMk/>
            <pc:sldMasterMk cId="3584096070" sldId="2147483684"/>
            <pc:sldLayoutMk cId="2646604662" sldId="2147483692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5.533" v="139"/>
          <pc:sldLayoutMkLst>
            <pc:docMk/>
            <pc:sldMasterMk cId="3584096070" sldId="2147483684"/>
            <pc:sldLayoutMk cId="4001347543" sldId="2147483693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5.533" v="139"/>
          <pc:sldLayoutMkLst>
            <pc:docMk/>
            <pc:sldMasterMk cId="3584096070" sldId="2147483684"/>
            <pc:sldLayoutMk cId="370452094" sldId="2147483694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5.533" v="139"/>
          <pc:sldLayoutMkLst>
            <pc:docMk/>
            <pc:sldMasterMk cId="3584096070" sldId="2147483684"/>
            <pc:sldLayoutMk cId="2433645937" sldId="2147483695"/>
          </pc:sldLayoutMkLst>
        </pc:sldLayoutChg>
      </pc:sldMasterChg>
      <pc:sldMasterChg chg="add del addSldLayout delSldLayout modSldLayout">
        <pc:chgData name="Ahmed, Diyar S" userId="S::ahmedds14@northwood.edu::94009c73-ec08-4aa3-bf99-640d971b4fc3" providerId="AD" clId="Web-{AD8CC3F8-6974-02A6-F185-1DA3E1E21CDC}" dt="2025-03-02T05:38:08.673" v="140"/>
        <pc:sldMasterMkLst>
          <pc:docMk/>
          <pc:sldMasterMk cId="1982642966" sldId="2147483696"/>
        </pc:sldMasterMkLst>
        <pc:sldLayoutChg chg="add del mod replId">
          <pc:chgData name="Ahmed, Diyar S" userId="S::ahmedds14@northwood.edu::94009c73-ec08-4aa3-bf99-640d971b4fc3" providerId="AD" clId="Web-{AD8CC3F8-6974-02A6-F185-1DA3E1E21CDC}" dt="2025-03-02T05:38:08.673" v="140"/>
          <pc:sldLayoutMkLst>
            <pc:docMk/>
            <pc:sldMasterMk cId="1982642966" sldId="2147483696"/>
            <pc:sldLayoutMk cId="155031072" sldId="2147483697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8.673" v="140"/>
          <pc:sldLayoutMkLst>
            <pc:docMk/>
            <pc:sldMasterMk cId="1982642966" sldId="2147483696"/>
            <pc:sldLayoutMk cId="1169839176" sldId="2147483698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8.673" v="140"/>
          <pc:sldLayoutMkLst>
            <pc:docMk/>
            <pc:sldMasterMk cId="1982642966" sldId="2147483696"/>
            <pc:sldLayoutMk cId="591903941" sldId="2147483699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8.673" v="140"/>
          <pc:sldLayoutMkLst>
            <pc:docMk/>
            <pc:sldMasterMk cId="1982642966" sldId="2147483696"/>
            <pc:sldLayoutMk cId="3310505731" sldId="2147483700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8.673" v="140"/>
          <pc:sldLayoutMkLst>
            <pc:docMk/>
            <pc:sldMasterMk cId="1982642966" sldId="2147483696"/>
            <pc:sldLayoutMk cId="2477741577" sldId="2147483701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8.673" v="140"/>
          <pc:sldLayoutMkLst>
            <pc:docMk/>
            <pc:sldMasterMk cId="1982642966" sldId="2147483696"/>
            <pc:sldLayoutMk cId="1512014594" sldId="2147483702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8.673" v="140"/>
          <pc:sldLayoutMkLst>
            <pc:docMk/>
            <pc:sldMasterMk cId="1982642966" sldId="2147483696"/>
            <pc:sldLayoutMk cId="2599285850" sldId="2147483703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8.673" v="140"/>
          <pc:sldLayoutMkLst>
            <pc:docMk/>
            <pc:sldMasterMk cId="1982642966" sldId="2147483696"/>
            <pc:sldLayoutMk cId="3464918227" sldId="2147483704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8.673" v="140"/>
          <pc:sldLayoutMkLst>
            <pc:docMk/>
            <pc:sldMasterMk cId="1982642966" sldId="2147483696"/>
            <pc:sldLayoutMk cId="2899941359" sldId="2147483705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8.673" v="140"/>
          <pc:sldLayoutMkLst>
            <pc:docMk/>
            <pc:sldMasterMk cId="1982642966" sldId="2147483696"/>
            <pc:sldLayoutMk cId="3459462231" sldId="2147483706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08.673" v="140"/>
          <pc:sldLayoutMkLst>
            <pc:docMk/>
            <pc:sldMasterMk cId="1982642966" sldId="2147483696"/>
            <pc:sldLayoutMk cId="965039179" sldId="2147483707"/>
          </pc:sldLayoutMkLst>
        </pc:sldLayoutChg>
      </pc:sldMasterChg>
      <pc:sldMasterChg chg="add del addSldLayout delSldLayout modSldLayout">
        <pc:chgData name="Ahmed, Diyar S" userId="S::ahmedds14@northwood.edu::94009c73-ec08-4aa3-bf99-640d971b4fc3" providerId="AD" clId="Web-{AD8CC3F8-6974-02A6-F185-1DA3E1E21CDC}" dt="2025-03-02T05:38:13.283" v="141"/>
        <pc:sldMasterMkLst>
          <pc:docMk/>
          <pc:sldMasterMk cId="525659304" sldId="2147483708"/>
        </pc:sldMasterMkLst>
        <pc:sldLayoutChg chg="add del mod replId">
          <pc:chgData name="Ahmed, Diyar S" userId="S::ahmedds14@northwood.edu::94009c73-ec08-4aa3-bf99-640d971b4fc3" providerId="AD" clId="Web-{AD8CC3F8-6974-02A6-F185-1DA3E1E21CDC}" dt="2025-03-02T05:38:13.283" v="141"/>
          <pc:sldLayoutMkLst>
            <pc:docMk/>
            <pc:sldMasterMk cId="525659304" sldId="2147483708"/>
            <pc:sldLayoutMk cId="2706209552" sldId="2147483709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13.283" v="141"/>
          <pc:sldLayoutMkLst>
            <pc:docMk/>
            <pc:sldMasterMk cId="525659304" sldId="2147483708"/>
            <pc:sldLayoutMk cId="917389475" sldId="2147483710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13.283" v="141"/>
          <pc:sldLayoutMkLst>
            <pc:docMk/>
            <pc:sldMasterMk cId="525659304" sldId="2147483708"/>
            <pc:sldLayoutMk cId="2277169769" sldId="2147483711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13.283" v="141"/>
          <pc:sldLayoutMkLst>
            <pc:docMk/>
            <pc:sldMasterMk cId="525659304" sldId="2147483708"/>
            <pc:sldLayoutMk cId="4272172478" sldId="2147483712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13.283" v="141"/>
          <pc:sldLayoutMkLst>
            <pc:docMk/>
            <pc:sldMasterMk cId="525659304" sldId="2147483708"/>
            <pc:sldLayoutMk cId="2607071907" sldId="2147483713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13.283" v="141"/>
          <pc:sldLayoutMkLst>
            <pc:docMk/>
            <pc:sldMasterMk cId="525659304" sldId="2147483708"/>
            <pc:sldLayoutMk cId="3127074648" sldId="2147483714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13.283" v="141"/>
          <pc:sldLayoutMkLst>
            <pc:docMk/>
            <pc:sldMasterMk cId="525659304" sldId="2147483708"/>
            <pc:sldLayoutMk cId="19848476" sldId="2147483715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13.283" v="141"/>
          <pc:sldLayoutMkLst>
            <pc:docMk/>
            <pc:sldMasterMk cId="525659304" sldId="2147483708"/>
            <pc:sldLayoutMk cId="1313201807" sldId="2147483716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13.283" v="141"/>
          <pc:sldLayoutMkLst>
            <pc:docMk/>
            <pc:sldMasterMk cId="525659304" sldId="2147483708"/>
            <pc:sldLayoutMk cId="1044810006" sldId="2147483717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13.283" v="141"/>
          <pc:sldLayoutMkLst>
            <pc:docMk/>
            <pc:sldMasterMk cId="525659304" sldId="2147483708"/>
            <pc:sldLayoutMk cId="2923194578" sldId="2147483718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13.283" v="141"/>
          <pc:sldLayoutMkLst>
            <pc:docMk/>
            <pc:sldMasterMk cId="525659304" sldId="2147483708"/>
            <pc:sldLayoutMk cId="38345244" sldId="2147483719"/>
          </pc:sldLayoutMkLst>
        </pc:sldLayoutChg>
      </pc:sldMasterChg>
      <pc:sldMasterChg chg="add del addSldLayout delSldLayout modSldLayout">
        <pc:chgData name="Ahmed, Diyar S" userId="S::ahmedds14@northwood.edu::94009c73-ec08-4aa3-bf99-640d971b4fc3" providerId="AD" clId="Web-{AD8CC3F8-6974-02A6-F185-1DA3E1E21CDC}" dt="2025-03-02T05:38:22.376" v="142"/>
        <pc:sldMasterMkLst>
          <pc:docMk/>
          <pc:sldMasterMk cId="1438462464" sldId="2147483720"/>
        </pc:sldMasterMkLst>
        <pc:sldLayoutChg chg="add del mod replId">
          <pc:chgData name="Ahmed, Diyar S" userId="S::ahmedds14@northwood.edu::94009c73-ec08-4aa3-bf99-640d971b4fc3" providerId="AD" clId="Web-{AD8CC3F8-6974-02A6-F185-1DA3E1E21CDC}" dt="2025-03-02T05:38:22.376" v="142"/>
          <pc:sldLayoutMkLst>
            <pc:docMk/>
            <pc:sldMasterMk cId="1438462464" sldId="2147483720"/>
            <pc:sldLayoutMk cId="2189063523" sldId="2147483721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22.376" v="142"/>
          <pc:sldLayoutMkLst>
            <pc:docMk/>
            <pc:sldMasterMk cId="1438462464" sldId="2147483720"/>
            <pc:sldLayoutMk cId="3170795698" sldId="2147483722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22.376" v="142"/>
          <pc:sldLayoutMkLst>
            <pc:docMk/>
            <pc:sldMasterMk cId="1438462464" sldId="2147483720"/>
            <pc:sldLayoutMk cId="2399798926" sldId="2147483723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22.376" v="142"/>
          <pc:sldLayoutMkLst>
            <pc:docMk/>
            <pc:sldMasterMk cId="1438462464" sldId="2147483720"/>
            <pc:sldLayoutMk cId="703265539" sldId="2147483724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22.376" v="142"/>
          <pc:sldLayoutMkLst>
            <pc:docMk/>
            <pc:sldMasterMk cId="1438462464" sldId="2147483720"/>
            <pc:sldLayoutMk cId="151048567" sldId="2147483725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22.376" v="142"/>
          <pc:sldLayoutMkLst>
            <pc:docMk/>
            <pc:sldMasterMk cId="1438462464" sldId="2147483720"/>
            <pc:sldLayoutMk cId="2293699068" sldId="2147483726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22.376" v="142"/>
          <pc:sldLayoutMkLst>
            <pc:docMk/>
            <pc:sldMasterMk cId="1438462464" sldId="2147483720"/>
            <pc:sldLayoutMk cId="3757609184" sldId="2147483727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22.376" v="142"/>
          <pc:sldLayoutMkLst>
            <pc:docMk/>
            <pc:sldMasterMk cId="1438462464" sldId="2147483720"/>
            <pc:sldLayoutMk cId="3215692375" sldId="2147483728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22.376" v="142"/>
          <pc:sldLayoutMkLst>
            <pc:docMk/>
            <pc:sldMasterMk cId="1438462464" sldId="2147483720"/>
            <pc:sldLayoutMk cId="2271219014" sldId="2147483729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22.376" v="142"/>
          <pc:sldLayoutMkLst>
            <pc:docMk/>
            <pc:sldMasterMk cId="1438462464" sldId="2147483720"/>
            <pc:sldLayoutMk cId="1478956991" sldId="2147483730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22.376" v="142"/>
          <pc:sldLayoutMkLst>
            <pc:docMk/>
            <pc:sldMasterMk cId="1438462464" sldId="2147483720"/>
            <pc:sldLayoutMk cId="1258602531" sldId="2147483731"/>
          </pc:sldLayoutMkLst>
        </pc:sldLayoutChg>
      </pc:sldMasterChg>
      <pc:sldMasterChg chg="add del addSldLayout delSldLayout modSldLayout">
        <pc:chgData name="Ahmed, Diyar S" userId="S::ahmedds14@northwood.edu::94009c73-ec08-4aa3-bf99-640d971b4fc3" providerId="AD" clId="Web-{AD8CC3F8-6974-02A6-F185-1DA3E1E21CDC}" dt="2025-03-02T05:38:43.705" v="143"/>
        <pc:sldMasterMkLst>
          <pc:docMk/>
          <pc:sldMasterMk cId="1644883310" sldId="2147483732"/>
        </pc:sldMasterMkLst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3810325829" sldId="2147483733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2262676601" sldId="2147483734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3810501950" sldId="2147483735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76173415" sldId="2147483736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663351775" sldId="2147483737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549106493" sldId="2147483738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211598763" sldId="2147483739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3707178311" sldId="2147483740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4227138157" sldId="2147483741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2528950194" sldId="2147483742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203969945" sldId="2147483743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3146622381" sldId="2147483744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2345183256" sldId="2147483745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870316568" sldId="2147483746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1849830115" sldId="2147483747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661175442" sldId="2147483748"/>
          </pc:sldLayoutMkLst>
        </pc:sldLayoutChg>
        <pc:sldLayoutChg chg="add del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1644883310" sldId="2147483732"/>
            <pc:sldLayoutMk cId="2839788475" sldId="2147483749"/>
          </pc:sldLayoutMkLst>
        </pc:sldLayoutChg>
      </pc:sldMasterChg>
      <pc:sldMasterChg chg="add addSldLayout modSldLayout">
        <pc:chgData name="Ahmed, Diyar S" userId="S::ahmedds14@northwood.edu::94009c73-ec08-4aa3-bf99-640d971b4fc3" providerId="AD" clId="Web-{AD8CC3F8-6974-02A6-F185-1DA3E1E21CDC}" dt="2025-03-02T05:38:43.705" v="143"/>
        <pc:sldMasterMkLst>
          <pc:docMk/>
          <pc:sldMasterMk cId="2653498925" sldId="2147483750"/>
        </pc:sldMasterMkLst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759390688" sldId="2147483751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1410145963" sldId="2147483752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737294378" sldId="2147483753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3800928645" sldId="2147483754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2764032694" sldId="2147483755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915392331" sldId="2147483756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4199158817" sldId="2147483757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1619237073" sldId="2147483758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1742463318" sldId="2147483759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980660898" sldId="2147483760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3718752425" sldId="2147483761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2708422499" sldId="2147483762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291996493" sldId="2147483763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1472199687" sldId="2147483764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4119850866" sldId="2147483765"/>
          </pc:sldLayoutMkLst>
        </pc:sldLayoutChg>
        <pc:sldLayoutChg chg="add mod replId">
          <pc:chgData name="Ahmed, Diyar S" userId="S::ahmedds14@northwood.edu::94009c73-ec08-4aa3-bf99-640d971b4fc3" providerId="AD" clId="Web-{AD8CC3F8-6974-02A6-F185-1DA3E1E21CDC}" dt="2025-03-02T05:38:43.705" v="143"/>
          <pc:sldLayoutMkLst>
            <pc:docMk/>
            <pc:sldMasterMk cId="2653498925" sldId="2147483750"/>
            <pc:sldLayoutMk cId="2089872298" sldId="2147483766"/>
          </pc:sldLayoutMkLst>
        </pc:sldLayoutChg>
      </pc:sldMasterChg>
    </pc:docChg>
  </pc:docChgLst>
  <pc:docChgLst>
    <pc:chgData clId="Web-{7383028A-EF16-C4F1-C157-5DFF929E5E0F}"/>
    <pc:docChg chg="modSld">
      <pc:chgData name="" userId="" providerId="" clId="Web-{7383028A-EF16-C4F1-C157-5DFF929E5E0F}" dt="2025-03-07T05:56:31.209" v="0" actId="1076"/>
      <pc:docMkLst>
        <pc:docMk/>
      </pc:docMkLst>
      <pc:sldChg chg="modSp">
        <pc:chgData name="" userId="" providerId="" clId="Web-{7383028A-EF16-C4F1-C157-5DFF929E5E0F}" dt="2025-03-07T05:56:31.209" v="0" actId="1076"/>
        <pc:sldMkLst>
          <pc:docMk/>
          <pc:sldMk cId="109857222" sldId="256"/>
        </pc:sldMkLst>
        <pc:spChg chg="mod">
          <ac:chgData name="" userId="" providerId="" clId="Web-{7383028A-EF16-C4F1-C157-5DFF929E5E0F}" dt="2025-03-07T05:56:31.209" v="0" actId="107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hmed, Diyar S" userId="S::ahmedds14@northwood.edu::94009c73-ec08-4aa3-bf99-640d971b4fc3" providerId="AD" clId="Web-{8AA3EF68-53BA-B6D6-1A09-7B3F58624400}"/>
    <pc:docChg chg="modSld addMainMaster delMainMaster">
      <pc:chgData name="Ahmed, Diyar S" userId="S::ahmedds14@northwood.edu::94009c73-ec08-4aa3-bf99-640d971b4fc3" providerId="AD" clId="Web-{8AA3EF68-53BA-B6D6-1A09-7B3F58624400}" dt="2025-03-07T05:53:38.532" v="105" actId="20577"/>
      <pc:docMkLst>
        <pc:docMk/>
      </pc:docMkLst>
      <pc:sldChg chg="modSp mod modClrScheme chgLayout">
        <pc:chgData name="Ahmed, Diyar S" userId="S::ahmedds14@northwood.edu::94009c73-ec08-4aa3-bf99-640d971b4fc3" providerId="AD" clId="Web-{8AA3EF68-53BA-B6D6-1A09-7B3F58624400}" dt="2025-03-07T05:52:11.079" v="89" actId="20577"/>
        <pc:sldMkLst>
          <pc:docMk/>
          <pc:sldMk cId="109857222" sldId="256"/>
        </pc:sldMkLst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hmed, Diyar S" userId="S::ahmedds14@northwood.edu::94009c73-ec08-4aa3-bf99-640d971b4fc3" providerId="AD" clId="Web-{8AA3EF68-53BA-B6D6-1A09-7B3F58624400}" dt="2025-03-07T05:52:11.079" v="8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Ahmed, Diyar S" userId="S::ahmedds14@northwood.edu::94009c73-ec08-4aa3-bf99-640d971b4fc3" providerId="AD" clId="Web-{8AA3EF68-53BA-B6D6-1A09-7B3F58624400}" dt="2025-03-07T05:52:28.923" v="92" actId="14100"/>
        <pc:sldMkLst>
          <pc:docMk/>
          <pc:sldMk cId="1444392944" sldId="257"/>
        </pc:sldMkLst>
        <pc:spChg chg="mod ord">
          <ac:chgData name="Ahmed, Diyar S" userId="S::ahmedds14@northwood.edu::94009c73-ec08-4aa3-bf99-640d971b4fc3" providerId="AD" clId="Web-{8AA3EF68-53BA-B6D6-1A09-7B3F58624400}" dt="2025-03-07T05:52:21.594" v="90" actId="1076"/>
          <ac:spMkLst>
            <pc:docMk/>
            <pc:sldMk cId="1444392944" sldId="257"/>
            <ac:spMk id="2" creationId="{5A4BDA09-B309-7B65-6110-E26DB0069A54}"/>
          </ac:spMkLst>
        </pc:spChg>
        <pc:spChg chg="mod ord">
          <ac:chgData name="Ahmed, Diyar S" userId="S::ahmedds14@northwood.edu::94009c73-ec08-4aa3-bf99-640d971b4fc3" providerId="AD" clId="Web-{8AA3EF68-53BA-B6D6-1A09-7B3F58624400}" dt="2025-03-07T05:52:28.923" v="92" actId="14100"/>
          <ac:spMkLst>
            <pc:docMk/>
            <pc:sldMk cId="1444392944" sldId="257"/>
            <ac:spMk id="3" creationId="{019FA943-0EF2-2569-F58F-83D22107A6C0}"/>
          </ac:spMkLst>
        </pc:spChg>
      </pc:sldChg>
      <pc:sldChg chg="modSp 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3312170266" sldId="258"/>
        </pc:sldMkLst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3312170266" sldId="258"/>
            <ac:spMk id="2" creationId="{EA02DBE3-7F99-CDFC-950E-57D229A8DEE9}"/>
          </ac:spMkLst>
        </pc:spChg>
        <pc:graphicFrameChg chg="mod ord">
          <ac:chgData name="Ahmed, Diyar S" userId="S::ahmedds14@northwood.edu::94009c73-ec08-4aa3-bf99-640d971b4fc3" providerId="AD" clId="Web-{8AA3EF68-53BA-B6D6-1A09-7B3F58624400}" dt="2025-03-07T05:50:52.733" v="61"/>
          <ac:graphicFrameMkLst>
            <pc:docMk/>
            <pc:sldMk cId="3312170266" sldId="258"/>
            <ac:graphicFrameMk id="5" creationId="{EA66194C-0645-3D08-FD06-604819AEFFA0}"/>
          </ac:graphicFrameMkLst>
        </pc:graphicFrameChg>
      </pc:sldChg>
      <pc:sldChg chg="modSp 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1870768455" sldId="259"/>
        </pc:sldMkLst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1870768455" sldId="259"/>
            <ac:spMk id="2" creationId="{4D7B8D05-824D-31A0-5FF2-A7F24166DD25}"/>
          </ac:spMkLst>
        </pc:spChg>
      </pc:sldChg>
      <pc:sldChg chg="modSp 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4085078844" sldId="260"/>
        </pc:sldMkLst>
        <pc:picChg chg="mod ord">
          <ac:chgData name="Ahmed, Diyar S" userId="S::ahmedds14@northwood.edu::94009c73-ec08-4aa3-bf99-640d971b4fc3" providerId="AD" clId="Web-{8AA3EF68-53BA-B6D6-1A09-7B3F58624400}" dt="2025-03-07T05:50:52.733" v="61"/>
          <ac:picMkLst>
            <pc:docMk/>
            <pc:sldMk cId="4085078844" sldId="260"/>
            <ac:picMk id="4" creationId="{71D9C3E9-3496-C9FF-447F-7A9F94090DF7}"/>
          </ac:picMkLst>
        </pc:picChg>
      </pc:sldChg>
      <pc:sldChg chg="modSp 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204019580" sldId="261"/>
        </pc:sldMkLst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204019580" sldId="261"/>
            <ac:spMk id="2" creationId="{925ED663-2DD7-995A-5AF0-0C1C1C756981}"/>
          </ac:spMkLst>
        </pc:spChg>
      </pc:sldChg>
      <pc:sldChg chg="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1787428888" sldId="262"/>
        </pc:sldMkLst>
      </pc:sldChg>
      <pc:sldChg chg="modSp 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3171659314" sldId="263"/>
        </pc:sldMkLst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3171659314" sldId="263"/>
            <ac:spMk id="2" creationId="{EF78D9F0-8D17-1ABF-2E63-EA47EE717D84}"/>
          </ac:spMkLst>
        </pc:spChg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3171659314" sldId="263"/>
            <ac:spMk id="10" creationId="{559EE573-53C3-355F-2E16-4D1F74FEEE3E}"/>
          </ac:spMkLst>
        </pc:spChg>
      </pc:sldChg>
      <pc:sldChg chg="modSp 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392568840" sldId="264"/>
        </pc:sldMkLst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392568840" sldId="264"/>
            <ac:spMk id="2" creationId="{2717BBD3-BBA3-EE97-C486-AAEC809596F0}"/>
          </ac:spMkLst>
        </pc:spChg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392568840" sldId="264"/>
            <ac:spMk id="3" creationId="{664DE798-BD76-B6AF-3D60-C7B8218F2FB9}"/>
          </ac:spMkLst>
        </pc:spChg>
      </pc:sldChg>
      <pc:sldChg chg="modSp 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3919905881" sldId="265"/>
        </pc:sldMkLst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3919905881" sldId="265"/>
            <ac:spMk id="2" creationId="{A65F7C26-7E2A-8409-DB66-0EF23798CF90}"/>
          </ac:spMkLst>
        </pc:spChg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3919905881" sldId="265"/>
            <ac:spMk id="3" creationId="{460D73C5-45E7-13DA-919E-14D392AE6F60}"/>
          </ac:spMkLst>
        </pc:spChg>
      </pc:sldChg>
      <pc:sldChg chg="modSp 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2961806229" sldId="266"/>
        </pc:sldMkLst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2961806229" sldId="266"/>
            <ac:spMk id="2" creationId="{88126762-5436-6C15-9FC7-E42FC2BF41DE}"/>
          </ac:spMkLst>
        </pc:spChg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2961806229" sldId="266"/>
            <ac:spMk id="3" creationId="{21890F48-F2A4-28C7-9213-15A6FA1F8181}"/>
          </ac:spMkLst>
        </pc:spChg>
      </pc:sldChg>
      <pc:sldChg chg="modSp 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951064963" sldId="267"/>
        </pc:sldMkLst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951064963" sldId="267"/>
            <ac:spMk id="2" creationId="{81B1B3EA-EA94-1B0A-5473-6CDED841D7B1}"/>
          </ac:spMkLst>
        </pc:spChg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951064963" sldId="267"/>
            <ac:spMk id="3" creationId="{699EFDF1-7F5D-764D-5F45-82B763C5C83C}"/>
          </ac:spMkLst>
        </pc:spChg>
      </pc:sldChg>
      <pc:sldChg chg="modSp 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4183396906" sldId="268"/>
        </pc:sldMkLst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4183396906" sldId="268"/>
            <ac:spMk id="2" creationId="{4FFD7769-AC0E-BADB-4D6F-EF2A63731A29}"/>
          </ac:spMkLst>
        </pc:spChg>
      </pc:sldChg>
      <pc:sldChg chg="modSp 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2452457281" sldId="269"/>
        </pc:sldMkLst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2452457281" sldId="269"/>
            <ac:spMk id="2" creationId="{FAC3F646-4043-225F-B6EE-5E4CE98F5A7A}"/>
          </ac:spMkLst>
        </pc:spChg>
      </pc:sldChg>
      <pc:sldChg chg="delSp mod modClrScheme delDesignElem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2139110959" sldId="270"/>
        </pc:sldMkLst>
        <pc:spChg chg="del">
          <ac:chgData name="Ahmed, Diyar S" userId="S::ahmedds14@northwood.edu::94009c73-ec08-4aa3-bf99-640d971b4fc3" providerId="AD" clId="Web-{8AA3EF68-53BA-B6D6-1A09-7B3F58624400}" dt="2025-03-07T05:43:54.622" v="0"/>
          <ac:spMkLst>
            <pc:docMk/>
            <pc:sldMk cId="2139110959" sldId="270"/>
            <ac:spMk id="63" creationId="{9FFA7C60-EEB5-45DC-B964-20A76F776EF5}"/>
          </ac:spMkLst>
        </pc:spChg>
        <pc:spChg chg="del">
          <ac:chgData name="Ahmed, Diyar S" userId="S::ahmedds14@northwood.edu::94009c73-ec08-4aa3-bf99-640d971b4fc3" providerId="AD" clId="Web-{8AA3EF68-53BA-B6D6-1A09-7B3F58624400}" dt="2025-03-07T05:43:54.622" v="0"/>
          <ac:spMkLst>
            <pc:docMk/>
            <pc:sldMk cId="2139110959" sldId="270"/>
            <ac:spMk id="64" creationId="{7D84F46B-82DB-461C-88AC-F6C66B593E2C}"/>
          </ac:spMkLst>
        </pc:spChg>
        <pc:spChg chg="del">
          <ac:chgData name="Ahmed, Diyar S" userId="S::ahmedds14@northwood.edu::94009c73-ec08-4aa3-bf99-640d971b4fc3" providerId="AD" clId="Web-{8AA3EF68-53BA-B6D6-1A09-7B3F58624400}" dt="2025-03-07T05:43:54.622" v="0"/>
          <ac:spMkLst>
            <pc:docMk/>
            <pc:sldMk cId="2139110959" sldId="270"/>
            <ac:spMk id="65" creationId="{EBB724F1-DC90-45FC-9E90-E1A33393D2EE}"/>
          </ac:spMkLst>
        </pc:spChg>
        <pc:spChg chg="del">
          <ac:chgData name="Ahmed, Diyar S" userId="S::ahmedds14@northwood.edu::94009c73-ec08-4aa3-bf99-640d971b4fc3" providerId="AD" clId="Web-{8AA3EF68-53BA-B6D6-1A09-7B3F58624400}" dt="2025-03-07T05:43:54.622" v="0"/>
          <ac:spMkLst>
            <pc:docMk/>
            <pc:sldMk cId="2139110959" sldId="270"/>
            <ac:spMk id="66" creationId="{8628DE88-9989-4D6E-84A4-51A8EBD456E9}"/>
          </ac:spMkLst>
        </pc:spChg>
        <pc:grpChg chg="del">
          <ac:chgData name="Ahmed, Diyar S" userId="S::ahmedds14@northwood.edu::94009c73-ec08-4aa3-bf99-640d971b4fc3" providerId="AD" clId="Web-{8AA3EF68-53BA-B6D6-1A09-7B3F58624400}" dt="2025-03-07T05:43:54.622" v="0"/>
          <ac:grpSpMkLst>
            <pc:docMk/>
            <pc:sldMk cId="2139110959" sldId="270"/>
            <ac:grpSpMk id="61" creationId="{58DF5B7A-7785-49C6-B4EB-252FF28C2132}"/>
          </ac:grpSpMkLst>
        </pc:grpChg>
        <pc:grpChg chg="del">
          <ac:chgData name="Ahmed, Diyar S" userId="S::ahmedds14@northwood.edu::94009c73-ec08-4aa3-bf99-640d971b4fc3" providerId="AD" clId="Web-{8AA3EF68-53BA-B6D6-1A09-7B3F58624400}" dt="2025-03-07T05:43:54.622" v="0"/>
          <ac:grpSpMkLst>
            <pc:docMk/>
            <pc:sldMk cId="2139110959" sldId="270"/>
            <ac:grpSpMk id="62" creationId="{9F9B151E-1B34-4FA6-A53D-B92F787D9EAD}"/>
          </ac:grpSpMkLst>
        </pc:grpChg>
      </pc:sldChg>
      <pc:sldChg chg="delSp mod modClrScheme delDesignElem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4120661281" sldId="271"/>
        </pc:sldMkLst>
        <pc:spChg chg="del">
          <ac:chgData name="Ahmed, Diyar S" userId="S::ahmedds14@northwood.edu::94009c73-ec08-4aa3-bf99-640d971b4fc3" providerId="AD" clId="Web-{8AA3EF68-53BA-B6D6-1A09-7B3F58624400}" dt="2025-03-07T05:43:54.622" v="0"/>
          <ac:spMkLst>
            <pc:docMk/>
            <pc:sldMk cId="4120661281" sldId="271"/>
            <ac:spMk id="18" creationId="{93262980-E907-4930-9E6E-3DC2025CE757}"/>
          </ac:spMkLst>
        </pc:spChg>
        <pc:spChg chg="del">
          <ac:chgData name="Ahmed, Diyar S" userId="S::ahmedds14@northwood.edu::94009c73-ec08-4aa3-bf99-640d971b4fc3" providerId="AD" clId="Web-{8AA3EF68-53BA-B6D6-1A09-7B3F58624400}" dt="2025-03-07T05:43:54.622" v="0"/>
          <ac:spMkLst>
            <pc:docMk/>
            <pc:sldMk cId="4120661281" sldId="271"/>
            <ac:spMk id="19" creationId="{AFD53EBD-B361-45AD-8ABF-9270B20B4AFE}"/>
          </ac:spMkLst>
        </pc:spChg>
        <pc:spChg chg="del">
          <ac:chgData name="Ahmed, Diyar S" userId="S::ahmedds14@northwood.edu::94009c73-ec08-4aa3-bf99-640d971b4fc3" providerId="AD" clId="Web-{8AA3EF68-53BA-B6D6-1A09-7B3F58624400}" dt="2025-03-07T05:43:54.622" v="0"/>
          <ac:spMkLst>
            <pc:docMk/>
            <pc:sldMk cId="4120661281" sldId="271"/>
            <ac:spMk id="21" creationId="{DA1A4CE7-6399-4B37-ACE2-CFC4B4077B51}"/>
          </ac:spMkLst>
        </pc:spChg>
      </pc:sldChg>
      <pc:sldChg chg="modSp 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1593874899" sldId="272"/>
        </pc:sldMkLst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1593874899" sldId="272"/>
            <ac:spMk id="2" creationId="{60D2AD65-879B-E796-FB3A-2ECCA28D4787}"/>
          </ac:spMkLst>
        </pc:spChg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1593874899" sldId="272"/>
            <ac:spMk id="3" creationId="{F5A5FD77-9A23-E2D8-E705-70A6B627FBC8}"/>
          </ac:spMkLst>
        </pc:spChg>
      </pc:sldChg>
      <pc:sldChg chg="modSp 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3655239381" sldId="273"/>
        </pc:sldMkLst>
        <pc:spChg chg="mod ord">
          <ac:chgData name="Ahmed, Diyar S" userId="S::ahmedds14@northwood.edu::94009c73-ec08-4aa3-bf99-640d971b4fc3" providerId="AD" clId="Web-{8AA3EF68-53BA-B6D6-1A09-7B3F58624400}" dt="2025-03-07T05:50:52.733" v="61"/>
          <ac:spMkLst>
            <pc:docMk/>
            <pc:sldMk cId="3655239381" sldId="273"/>
            <ac:spMk id="2" creationId="{A4A7C8EF-B673-6077-2E88-F2B1BB7EF474}"/>
          </ac:spMkLst>
        </pc:spChg>
      </pc:sldChg>
      <pc:sldChg chg="addSp delSp modSp mod modClrScheme chgLayout">
        <pc:chgData name="Ahmed, Diyar S" userId="S::ahmedds14@northwood.edu::94009c73-ec08-4aa3-bf99-640d971b4fc3" providerId="AD" clId="Web-{8AA3EF68-53BA-B6D6-1A09-7B3F58624400}" dt="2025-03-07T05:53:38.532" v="105" actId="20577"/>
        <pc:sldMkLst>
          <pc:docMk/>
          <pc:sldMk cId="2847359191" sldId="274"/>
        </pc:sldMkLst>
        <pc:spChg chg="add mod">
          <ac:chgData name="Ahmed, Diyar S" userId="S::ahmedds14@northwood.edu::94009c73-ec08-4aa3-bf99-640d971b4fc3" providerId="AD" clId="Web-{8AA3EF68-53BA-B6D6-1A09-7B3F58624400}" dt="2025-03-07T05:53:38.532" v="105" actId="20577"/>
          <ac:spMkLst>
            <pc:docMk/>
            <pc:sldMk cId="2847359191" sldId="274"/>
            <ac:spMk id="3" creationId="{125F2B12-5486-077E-3349-ABCCEFB752C2}"/>
          </ac:spMkLst>
        </pc:spChg>
        <pc:spChg chg="mod">
          <ac:chgData name="Ahmed, Diyar S" userId="S::ahmedds14@northwood.edu::94009c73-ec08-4aa3-bf99-640d971b4fc3" providerId="AD" clId="Web-{8AA3EF68-53BA-B6D6-1A09-7B3F58624400}" dt="2025-03-07T05:53:24.720" v="100" actId="20577"/>
          <ac:spMkLst>
            <pc:docMk/>
            <pc:sldMk cId="2847359191" sldId="274"/>
            <ac:spMk id="7" creationId="{4D7AD143-DE5B-9C4B-D483-0A998C8F2F87}"/>
          </ac:spMkLst>
        </pc:spChg>
        <pc:graphicFrameChg chg="del mod ord">
          <ac:chgData name="Ahmed, Diyar S" userId="S::ahmedds14@northwood.edu::94009c73-ec08-4aa3-bf99-640d971b4fc3" providerId="AD" clId="Web-{8AA3EF68-53BA-B6D6-1A09-7B3F58624400}" dt="2025-03-07T05:52:45.642" v="93"/>
          <ac:graphicFrameMkLst>
            <pc:docMk/>
            <pc:sldMk cId="2847359191" sldId="274"/>
            <ac:graphicFrameMk id="5" creationId="{90F8B991-9657-2D0E-0B4D-0B99E32880DB}"/>
          </ac:graphicFrameMkLst>
        </pc:graphicFrameChg>
      </pc:sldChg>
      <pc:sldChg chg="mod modClrScheme chgLayout">
        <pc:chgData name="Ahmed, Diyar S" userId="S::ahmedds14@northwood.edu::94009c73-ec08-4aa3-bf99-640d971b4fc3" providerId="AD" clId="Web-{8AA3EF68-53BA-B6D6-1A09-7B3F58624400}" dt="2025-03-07T05:50:52.733" v="61"/>
        <pc:sldMkLst>
          <pc:docMk/>
          <pc:sldMk cId="1585503918" sldId="275"/>
        </pc:sldMkLst>
      </pc:sldChg>
      <pc:sldChg chg="addSp delSp modSp mod modClrScheme chgLayout">
        <pc:chgData name="Ahmed, Diyar S" userId="S::ahmedds14@northwood.edu::94009c73-ec08-4aa3-bf99-640d971b4fc3" providerId="AD" clId="Web-{8AA3EF68-53BA-B6D6-1A09-7B3F58624400}" dt="2025-03-07T05:51:34.827" v="62" actId="14100"/>
        <pc:sldMkLst>
          <pc:docMk/>
          <pc:sldMk cId="1692683683" sldId="276"/>
        </pc:sldMkLst>
        <pc:spChg chg="mod">
          <ac:chgData name="Ahmed, Diyar S" userId="S::ahmedds14@northwood.edu::94009c73-ec08-4aa3-bf99-640d971b4fc3" providerId="AD" clId="Web-{8AA3EF68-53BA-B6D6-1A09-7B3F58624400}" dt="2025-03-07T05:50:35.358" v="59" actId="14100"/>
          <ac:spMkLst>
            <pc:docMk/>
            <pc:sldMk cId="1692683683" sldId="276"/>
            <ac:spMk id="110" creationId="{0999AF3C-6DF5-DA10-209F-F825032DAEA9}"/>
          </ac:spMkLst>
        </pc:spChg>
        <pc:graphicFrameChg chg="del mod">
          <ac:chgData name="Ahmed, Diyar S" userId="S::ahmedds14@northwood.edu::94009c73-ec08-4aa3-bf99-640d971b4fc3" providerId="AD" clId="Web-{8AA3EF68-53BA-B6D6-1A09-7B3F58624400}" dt="2025-03-07T05:47:54.592" v="36"/>
          <ac:graphicFrameMkLst>
            <pc:docMk/>
            <pc:sldMk cId="1692683683" sldId="276"/>
            <ac:graphicFrameMk id="12" creationId="{04C66C38-CA4C-5B24-5571-F5A938A2220A}"/>
          </ac:graphicFrameMkLst>
        </pc:graphicFrameChg>
        <pc:graphicFrameChg chg="add del mod modGraphic">
          <ac:chgData name="Ahmed, Diyar S" userId="S::ahmedds14@northwood.edu::94009c73-ec08-4aa3-bf99-640d971b4fc3" providerId="AD" clId="Web-{8AA3EF68-53BA-B6D6-1A09-7B3F58624400}" dt="2025-03-07T05:48:08.342" v="37"/>
          <ac:graphicFrameMkLst>
            <pc:docMk/>
            <pc:sldMk cId="1692683683" sldId="276"/>
            <ac:graphicFrameMk id="13" creationId="{4D6E8F45-2F76-D5C0-CE20-CB66788D35AF}"/>
          </ac:graphicFrameMkLst>
        </pc:graphicFrameChg>
        <pc:graphicFrameChg chg="add mod modGraphic">
          <ac:chgData name="Ahmed, Diyar S" userId="S::ahmedds14@northwood.edu::94009c73-ec08-4aa3-bf99-640d971b4fc3" providerId="AD" clId="Web-{8AA3EF68-53BA-B6D6-1A09-7B3F58624400}" dt="2025-03-07T05:51:34.827" v="62" actId="14100"/>
          <ac:graphicFrameMkLst>
            <pc:docMk/>
            <pc:sldMk cId="1692683683" sldId="276"/>
            <ac:graphicFrameMk id="223" creationId="{73640071-E2A9-845B-B877-BF1DABC0D311}"/>
          </ac:graphicFrameMkLst>
        </pc:graphicFrameChg>
      </pc:sldChg>
      <pc:sldMasterChg chg="del delSldLayout">
        <pc:chgData name="Ahmed, Diyar S" userId="S::ahmedds14@northwood.edu::94009c73-ec08-4aa3-bf99-640d971b4fc3" providerId="AD" clId="Web-{8AA3EF68-53BA-B6D6-1A09-7B3F58624400}" dt="2025-03-07T05:43:54.622" v="0"/>
        <pc:sldMasterMkLst>
          <pc:docMk/>
          <pc:sldMasterMk cId="2653498925" sldId="2147483750"/>
        </pc:sldMasterMkLst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759390688" sldId="2147483751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1410145963" sldId="2147483752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737294378" sldId="2147483753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3800928645" sldId="2147483754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2764032694" sldId="2147483755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915392331" sldId="2147483756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4199158817" sldId="2147483757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1619237073" sldId="2147483758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1742463318" sldId="2147483759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980660898" sldId="2147483760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3718752425" sldId="2147483761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2708422499" sldId="2147483762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291996493" sldId="2147483763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1472199687" sldId="2147483764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4119850866" sldId="2147483765"/>
          </pc:sldLayoutMkLst>
        </pc:sldLayoutChg>
        <pc:sldLayoutChg chg="del">
          <pc:chgData name="Ahmed, Diyar S" userId="S::ahmedds14@northwood.edu::94009c73-ec08-4aa3-bf99-640d971b4fc3" providerId="AD" clId="Web-{8AA3EF68-53BA-B6D6-1A09-7B3F58624400}" dt="2025-03-07T05:43:54.622" v="0"/>
          <pc:sldLayoutMkLst>
            <pc:docMk/>
            <pc:sldMasterMk cId="2653498925" sldId="2147483750"/>
            <pc:sldLayoutMk cId="2089872298" sldId="2147483766"/>
          </pc:sldLayoutMkLst>
        </pc:sldLayoutChg>
      </pc:sldMasterChg>
      <pc:sldMasterChg chg="add del addSldLayout delSldLayout modSldLayout">
        <pc:chgData name="Ahmed, Diyar S" userId="S::ahmedds14@northwood.edu::94009c73-ec08-4aa3-bf99-640d971b4fc3" providerId="AD" clId="Web-{8AA3EF68-53BA-B6D6-1A09-7B3F58624400}" dt="2025-03-07T05:44:30.825" v="1"/>
        <pc:sldMasterMkLst>
          <pc:docMk/>
          <pc:sldMasterMk cId="2866574908" sldId="2147483767"/>
        </pc:sldMasterMkLst>
        <pc:sldLayoutChg chg="add del mod replId">
          <pc:chgData name="Ahmed, Diyar S" userId="S::ahmedds14@northwood.edu::94009c73-ec08-4aa3-bf99-640d971b4fc3" providerId="AD" clId="Web-{8AA3EF68-53BA-B6D6-1A09-7B3F58624400}" dt="2025-03-07T05:44:30.825" v="1"/>
          <pc:sldLayoutMkLst>
            <pc:docMk/>
            <pc:sldMasterMk cId="2866574908" sldId="2147483767"/>
            <pc:sldLayoutMk cId="462551126" sldId="2147483768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30.825" v="1"/>
          <pc:sldLayoutMkLst>
            <pc:docMk/>
            <pc:sldMasterMk cId="2866574908" sldId="2147483767"/>
            <pc:sldLayoutMk cId="1474278280" sldId="2147483769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30.825" v="1"/>
          <pc:sldLayoutMkLst>
            <pc:docMk/>
            <pc:sldMasterMk cId="2866574908" sldId="2147483767"/>
            <pc:sldLayoutMk cId="892827112" sldId="2147483770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30.825" v="1"/>
          <pc:sldLayoutMkLst>
            <pc:docMk/>
            <pc:sldMasterMk cId="2866574908" sldId="2147483767"/>
            <pc:sldLayoutMk cId="3769739789" sldId="2147483771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30.825" v="1"/>
          <pc:sldLayoutMkLst>
            <pc:docMk/>
            <pc:sldMasterMk cId="2866574908" sldId="2147483767"/>
            <pc:sldLayoutMk cId="3376826466" sldId="2147483772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30.825" v="1"/>
          <pc:sldLayoutMkLst>
            <pc:docMk/>
            <pc:sldMasterMk cId="2866574908" sldId="2147483767"/>
            <pc:sldLayoutMk cId="3298582134" sldId="2147483773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30.825" v="1"/>
          <pc:sldLayoutMkLst>
            <pc:docMk/>
            <pc:sldMasterMk cId="2866574908" sldId="2147483767"/>
            <pc:sldLayoutMk cId="3293685273" sldId="2147483774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30.825" v="1"/>
          <pc:sldLayoutMkLst>
            <pc:docMk/>
            <pc:sldMasterMk cId="2866574908" sldId="2147483767"/>
            <pc:sldLayoutMk cId="1684068028" sldId="2147483775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30.825" v="1"/>
          <pc:sldLayoutMkLst>
            <pc:docMk/>
            <pc:sldMasterMk cId="2866574908" sldId="2147483767"/>
            <pc:sldLayoutMk cId="1161352380" sldId="2147483776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30.825" v="1"/>
          <pc:sldLayoutMkLst>
            <pc:docMk/>
            <pc:sldMasterMk cId="2866574908" sldId="2147483767"/>
            <pc:sldLayoutMk cId="268895102" sldId="2147483777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30.825" v="1"/>
          <pc:sldLayoutMkLst>
            <pc:docMk/>
            <pc:sldMasterMk cId="2866574908" sldId="2147483767"/>
            <pc:sldLayoutMk cId="1602886864" sldId="2147483778"/>
          </pc:sldLayoutMkLst>
        </pc:sldLayoutChg>
      </pc:sldMasterChg>
      <pc:sldMasterChg chg="add del addSldLayout delSldLayout modSldLayout">
        <pc:chgData name="Ahmed, Diyar S" userId="S::ahmedds14@northwood.edu::94009c73-ec08-4aa3-bf99-640d971b4fc3" providerId="AD" clId="Web-{8AA3EF68-53BA-B6D6-1A09-7B3F58624400}" dt="2025-03-07T05:44:41.294" v="2"/>
        <pc:sldMasterMkLst>
          <pc:docMk/>
          <pc:sldMasterMk cId="3244977539" sldId="2147483779"/>
        </pc:sldMasterMkLst>
        <pc:sldLayoutChg chg="add del mod replId">
          <pc:chgData name="Ahmed, Diyar S" userId="S::ahmedds14@northwood.edu::94009c73-ec08-4aa3-bf99-640d971b4fc3" providerId="AD" clId="Web-{8AA3EF68-53BA-B6D6-1A09-7B3F58624400}" dt="2025-03-07T05:44:41.294" v="2"/>
          <pc:sldLayoutMkLst>
            <pc:docMk/>
            <pc:sldMasterMk cId="3244977539" sldId="2147483779"/>
            <pc:sldLayoutMk cId="1180180440" sldId="2147483780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41.294" v="2"/>
          <pc:sldLayoutMkLst>
            <pc:docMk/>
            <pc:sldMasterMk cId="3244977539" sldId="2147483779"/>
            <pc:sldLayoutMk cId="1320086550" sldId="2147483781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41.294" v="2"/>
          <pc:sldLayoutMkLst>
            <pc:docMk/>
            <pc:sldMasterMk cId="3244977539" sldId="2147483779"/>
            <pc:sldLayoutMk cId="3401716036" sldId="2147483782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41.294" v="2"/>
          <pc:sldLayoutMkLst>
            <pc:docMk/>
            <pc:sldMasterMk cId="3244977539" sldId="2147483779"/>
            <pc:sldLayoutMk cId="1224651025" sldId="2147483783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41.294" v="2"/>
          <pc:sldLayoutMkLst>
            <pc:docMk/>
            <pc:sldMasterMk cId="3244977539" sldId="2147483779"/>
            <pc:sldLayoutMk cId="2907090003" sldId="2147483784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41.294" v="2"/>
          <pc:sldLayoutMkLst>
            <pc:docMk/>
            <pc:sldMasterMk cId="3244977539" sldId="2147483779"/>
            <pc:sldLayoutMk cId="2659269598" sldId="2147483785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41.294" v="2"/>
          <pc:sldLayoutMkLst>
            <pc:docMk/>
            <pc:sldMasterMk cId="3244977539" sldId="2147483779"/>
            <pc:sldLayoutMk cId="2019253982" sldId="2147483786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41.294" v="2"/>
          <pc:sldLayoutMkLst>
            <pc:docMk/>
            <pc:sldMasterMk cId="3244977539" sldId="2147483779"/>
            <pc:sldLayoutMk cId="1980711282" sldId="2147483787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41.294" v="2"/>
          <pc:sldLayoutMkLst>
            <pc:docMk/>
            <pc:sldMasterMk cId="3244977539" sldId="2147483779"/>
            <pc:sldLayoutMk cId="2657880864" sldId="2147483788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41.294" v="2"/>
          <pc:sldLayoutMkLst>
            <pc:docMk/>
            <pc:sldMasterMk cId="3244977539" sldId="2147483779"/>
            <pc:sldLayoutMk cId="2657826380" sldId="2147483789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44:41.294" v="2"/>
          <pc:sldLayoutMkLst>
            <pc:docMk/>
            <pc:sldMasterMk cId="3244977539" sldId="2147483779"/>
            <pc:sldLayoutMk cId="3931163685" sldId="2147483790"/>
          </pc:sldLayoutMkLst>
        </pc:sldLayoutChg>
      </pc:sldMasterChg>
      <pc:sldMasterChg chg="add del addSldLayout delSldLayout modSldLayout">
        <pc:chgData name="Ahmed, Diyar S" userId="S::ahmedds14@northwood.edu::94009c73-ec08-4aa3-bf99-640d971b4fc3" providerId="AD" clId="Web-{8AA3EF68-53BA-B6D6-1A09-7B3F58624400}" dt="2025-03-07T05:50:46.389" v="60"/>
        <pc:sldMasterMkLst>
          <pc:docMk/>
          <pc:sldMasterMk cId="516286137" sldId="2147483791"/>
        </pc:sldMasterMkLst>
        <pc:sldLayoutChg chg="add del mod replId">
          <pc:chgData name="Ahmed, Diyar S" userId="S::ahmedds14@northwood.edu::94009c73-ec08-4aa3-bf99-640d971b4fc3" providerId="AD" clId="Web-{8AA3EF68-53BA-B6D6-1A09-7B3F58624400}" dt="2025-03-07T05:50:46.389" v="60"/>
          <pc:sldLayoutMkLst>
            <pc:docMk/>
            <pc:sldMasterMk cId="516286137" sldId="2147483791"/>
            <pc:sldLayoutMk cId="1372367090" sldId="2147483792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46.389" v="60"/>
          <pc:sldLayoutMkLst>
            <pc:docMk/>
            <pc:sldMasterMk cId="516286137" sldId="2147483791"/>
            <pc:sldLayoutMk cId="425697684" sldId="2147483793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46.389" v="60"/>
          <pc:sldLayoutMkLst>
            <pc:docMk/>
            <pc:sldMasterMk cId="516286137" sldId="2147483791"/>
            <pc:sldLayoutMk cId="1058051789" sldId="2147483794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46.389" v="60"/>
          <pc:sldLayoutMkLst>
            <pc:docMk/>
            <pc:sldMasterMk cId="516286137" sldId="2147483791"/>
            <pc:sldLayoutMk cId="2437023482" sldId="2147483795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46.389" v="60"/>
          <pc:sldLayoutMkLst>
            <pc:docMk/>
            <pc:sldMasterMk cId="516286137" sldId="2147483791"/>
            <pc:sldLayoutMk cId="2266639474" sldId="2147483796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46.389" v="60"/>
          <pc:sldLayoutMkLst>
            <pc:docMk/>
            <pc:sldMasterMk cId="516286137" sldId="2147483791"/>
            <pc:sldLayoutMk cId="1706293164" sldId="2147483797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46.389" v="60"/>
          <pc:sldLayoutMkLst>
            <pc:docMk/>
            <pc:sldMasterMk cId="516286137" sldId="2147483791"/>
            <pc:sldLayoutMk cId="4242074377" sldId="2147483798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46.389" v="60"/>
          <pc:sldLayoutMkLst>
            <pc:docMk/>
            <pc:sldMasterMk cId="516286137" sldId="2147483791"/>
            <pc:sldLayoutMk cId="1522268530" sldId="2147483799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46.389" v="60"/>
          <pc:sldLayoutMkLst>
            <pc:docMk/>
            <pc:sldMasterMk cId="516286137" sldId="2147483791"/>
            <pc:sldLayoutMk cId="1129253034" sldId="2147483800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46.389" v="60"/>
          <pc:sldLayoutMkLst>
            <pc:docMk/>
            <pc:sldMasterMk cId="516286137" sldId="2147483791"/>
            <pc:sldLayoutMk cId="1812056505" sldId="2147483801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46.389" v="60"/>
          <pc:sldLayoutMkLst>
            <pc:docMk/>
            <pc:sldMasterMk cId="516286137" sldId="2147483791"/>
            <pc:sldLayoutMk cId="1612086917" sldId="2147483802"/>
          </pc:sldLayoutMkLst>
        </pc:sldLayoutChg>
      </pc:sldMasterChg>
      <pc:sldMasterChg chg="add del addSldLayout delSldLayout modSldLayout">
        <pc:chgData name="Ahmed, Diyar S" userId="S::ahmedds14@northwood.edu::94009c73-ec08-4aa3-bf99-640d971b4fc3" providerId="AD" clId="Web-{8AA3EF68-53BA-B6D6-1A09-7B3F58624400}" dt="2025-03-07T05:50:52.733" v="61"/>
        <pc:sldMasterMkLst>
          <pc:docMk/>
          <pc:sldMasterMk cId="1432410775" sldId="2147483803"/>
        </pc:sldMasterMkLst>
        <pc:sldLayoutChg chg="add del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1432410775" sldId="2147483803"/>
            <pc:sldLayoutMk cId="959747893" sldId="2147483804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1432410775" sldId="2147483803"/>
            <pc:sldLayoutMk cId="802213988" sldId="2147483805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1432410775" sldId="2147483803"/>
            <pc:sldLayoutMk cId="1292154134" sldId="2147483806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1432410775" sldId="2147483803"/>
            <pc:sldLayoutMk cId="3959041936" sldId="2147483807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1432410775" sldId="2147483803"/>
            <pc:sldLayoutMk cId="1429863514" sldId="2147483808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1432410775" sldId="2147483803"/>
            <pc:sldLayoutMk cId="99689727" sldId="2147483809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1432410775" sldId="2147483803"/>
            <pc:sldLayoutMk cId="259347591" sldId="2147483810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1432410775" sldId="2147483803"/>
            <pc:sldLayoutMk cId="702620696" sldId="2147483811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1432410775" sldId="2147483803"/>
            <pc:sldLayoutMk cId="1203506798" sldId="2147483812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1432410775" sldId="2147483803"/>
            <pc:sldLayoutMk cId="3330492783" sldId="2147483813"/>
          </pc:sldLayoutMkLst>
        </pc:sldLayoutChg>
        <pc:sldLayoutChg chg="add del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1432410775" sldId="2147483803"/>
            <pc:sldLayoutMk cId="3292014761" sldId="2147483814"/>
          </pc:sldLayoutMkLst>
        </pc:sldLayoutChg>
      </pc:sldMasterChg>
      <pc:sldMasterChg chg="add addSldLayout modSldLayout">
        <pc:chgData name="Ahmed, Diyar S" userId="S::ahmedds14@northwood.edu::94009c73-ec08-4aa3-bf99-640d971b4fc3" providerId="AD" clId="Web-{8AA3EF68-53BA-B6D6-1A09-7B3F58624400}" dt="2025-03-07T05:50:52.733" v="61"/>
        <pc:sldMasterMkLst>
          <pc:docMk/>
          <pc:sldMasterMk cId="615991242" sldId="2147483815"/>
        </pc:sldMasterMkLst>
        <pc:sldLayoutChg chg="add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615991242" sldId="2147483815"/>
            <pc:sldLayoutMk cId="1715934379" sldId="2147483816"/>
          </pc:sldLayoutMkLst>
        </pc:sldLayoutChg>
        <pc:sldLayoutChg chg="add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615991242" sldId="2147483815"/>
            <pc:sldLayoutMk cId="390037731" sldId="2147483817"/>
          </pc:sldLayoutMkLst>
        </pc:sldLayoutChg>
        <pc:sldLayoutChg chg="add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615991242" sldId="2147483815"/>
            <pc:sldLayoutMk cId="3115890365" sldId="2147483818"/>
          </pc:sldLayoutMkLst>
        </pc:sldLayoutChg>
        <pc:sldLayoutChg chg="add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615991242" sldId="2147483815"/>
            <pc:sldLayoutMk cId="3904109201" sldId="2147483819"/>
          </pc:sldLayoutMkLst>
        </pc:sldLayoutChg>
        <pc:sldLayoutChg chg="add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615991242" sldId="2147483815"/>
            <pc:sldLayoutMk cId="70036453" sldId="2147483820"/>
          </pc:sldLayoutMkLst>
        </pc:sldLayoutChg>
        <pc:sldLayoutChg chg="add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615991242" sldId="2147483815"/>
            <pc:sldLayoutMk cId="3882760053" sldId="2147483821"/>
          </pc:sldLayoutMkLst>
        </pc:sldLayoutChg>
        <pc:sldLayoutChg chg="add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615991242" sldId="2147483815"/>
            <pc:sldLayoutMk cId="2295309541" sldId="2147483822"/>
          </pc:sldLayoutMkLst>
        </pc:sldLayoutChg>
        <pc:sldLayoutChg chg="add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615991242" sldId="2147483815"/>
            <pc:sldLayoutMk cId="2172304437" sldId="2147483823"/>
          </pc:sldLayoutMkLst>
        </pc:sldLayoutChg>
        <pc:sldLayoutChg chg="add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615991242" sldId="2147483815"/>
            <pc:sldLayoutMk cId="3604203896" sldId="2147483824"/>
          </pc:sldLayoutMkLst>
        </pc:sldLayoutChg>
        <pc:sldLayoutChg chg="add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615991242" sldId="2147483815"/>
            <pc:sldLayoutMk cId="1754060577" sldId="2147483825"/>
          </pc:sldLayoutMkLst>
        </pc:sldLayoutChg>
        <pc:sldLayoutChg chg="add mod replId">
          <pc:chgData name="Ahmed, Diyar S" userId="S::ahmedds14@northwood.edu::94009c73-ec08-4aa3-bf99-640d971b4fc3" providerId="AD" clId="Web-{8AA3EF68-53BA-B6D6-1A09-7B3F58624400}" dt="2025-03-07T05:50:52.733" v="61"/>
          <pc:sldLayoutMkLst>
            <pc:docMk/>
            <pc:sldMasterMk cId="615991242" sldId="2147483815"/>
            <pc:sldLayoutMk cId="2652106711" sldId="2147483826"/>
          </pc:sldLayoutMkLst>
        </pc:sldLayoutChg>
      </pc:sldMasterChg>
    </pc:docChg>
  </pc:docChgLst>
  <pc:docChgLst>
    <pc:chgData name="Ahmed, Diyar S" userId="S::ahmedds14@northwood.edu::94009c73-ec08-4aa3-bf99-640d971b4fc3" providerId="AD" clId="Web-{9A26DDB5-A465-6534-FD1F-69B461F868EF}"/>
    <pc:docChg chg="addSld delSld modSld">
      <pc:chgData name="Ahmed, Diyar S" userId="S::ahmedds14@northwood.edu::94009c73-ec08-4aa3-bf99-640d971b4fc3" providerId="AD" clId="Web-{9A26DDB5-A465-6534-FD1F-69B461F868EF}" dt="2025-03-04T15:54:45.770" v="819"/>
      <pc:docMkLst>
        <pc:docMk/>
      </pc:docMkLst>
      <pc:sldChg chg="modSp">
        <pc:chgData name="Ahmed, Diyar S" userId="S::ahmedds14@northwood.edu::94009c73-ec08-4aa3-bf99-640d971b4fc3" providerId="AD" clId="Web-{9A26DDB5-A465-6534-FD1F-69B461F868EF}" dt="2025-03-04T05:50:56.332" v="792" actId="1076"/>
        <pc:sldMkLst>
          <pc:docMk/>
          <pc:sldMk cId="109857222" sldId="256"/>
        </pc:sldMkLst>
        <pc:spChg chg="mod">
          <ac:chgData name="Ahmed, Diyar S" userId="S::ahmedds14@northwood.edu::94009c73-ec08-4aa3-bf99-640d971b4fc3" providerId="AD" clId="Web-{9A26DDB5-A465-6534-FD1F-69B461F868EF}" dt="2025-03-04T05:50:56.332" v="792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Ahmed, Diyar S" userId="S::ahmedds14@northwood.edu::94009c73-ec08-4aa3-bf99-640d971b4fc3" providerId="AD" clId="Web-{9A26DDB5-A465-6534-FD1F-69B461F868EF}" dt="2025-03-04T05:54:59.731" v="808" actId="20577"/>
        <pc:sldMkLst>
          <pc:docMk/>
          <pc:sldMk cId="1444392944" sldId="257"/>
        </pc:sldMkLst>
        <pc:spChg chg="mod">
          <ac:chgData name="Ahmed, Diyar S" userId="S::ahmedds14@northwood.edu::94009c73-ec08-4aa3-bf99-640d971b4fc3" providerId="AD" clId="Web-{9A26DDB5-A465-6534-FD1F-69B461F868EF}" dt="2025-03-04T05:54:59.731" v="808" actId="20577"/>
          <ac:spMkLst>
            <pc:docMk/>
            <pc:sldMk cId="1444392944" sldId="257"/>
            <ac:spMk id="3" creationId="{019FA943-0EF2-2569-F58F-83D22107A6C0}"/>
          </ac:spMkLst>
        </pc:spChg>
      </pc:sldChg>
      <pc:sldChg chg="addSp delSp modSp">
        <pc:chgData name="Ahmed, Diyar S" userId="S::ahmedds14@northwood.edu::94009c73-ec08-4aa3-bf99-640d971b4fc3" providerId="AD" clId="Web-{9A26DDB5-A465-6534-FD1F-69B461F868EF}" dt="2025-03-04T03:43:57.639" v="79"/>
        <pc:sldMkLst>
          <pc:docMk/>
          <pc:sldMk cId="1870768455" sldId="259"/>
        </pc:sldMkLst>
        <pc:graphicFrameChg chg="mod modGraphic">
          <ac:chgData name="Ahmed, Diyar S" userId="S::ahmedds14@northwood.edu::94009c73-ec08-4aa3-bf99-640d971b4fc3" providerId="AD" clId="Web-{9A26DDB5-A465-6534-FD1F-69B461F868EF}" dt="2025-03-04T03:43:57.639" v="79"/>
          <ac:graphicFrameMkLst>
            <pc:docMk/>
            <pc:sldMk cId="1870768455" sldId="259"/>
            <ac:graphicFrameMk id="5" creationId="{9D518A5A-44AA-5AED-7FB1-36511C7F2495}"/>
          </ac:graphicFrameMkLst>
        </pc:graphicFrameChg>
      </pc:sldChg>
      <pc:sldChg chg="addSp delSp modSp">
        <pc:chgData name="Ahmed, Diyar S" userId="S::ahmedds14@northwood.edu::94009c73-ec08-4aa3-bf99-640d971b4fc3" providerId="AD" clId="Web-{9A26DDB5-A465-6534-FD1F-69B461F868EF}" dt="2025-03-04T15:54:45.770" v="819"/>
        <pc:sldMkLst>
          <pc:docMk/>
          <pc:sldMk cId="204019580" sldId="261"/>
        </pc:sldMkLst>
        <pc:graphicFrameChg chg="mod modGraphic">
          <ac:chgData name="Ahmed, Diyar S" userId="S::ahmedds14@northwood.edu::94009c73-ec08-4aa3-bf99-640d971b4fc3" providerId="AD" clId="Web-{9A26DDB5-A465-6534-FD1F-69B461F868EF}" dt="2025-03-04T15:54:45.770" v="819"/>
          <ac:graphicFrameMkLst>
            <pc:docMk/>
            <pc:sldMk cId="204019580" sldId="261"/>
            <ac:graphicFrameMk id="5" creationId="{F6DE08CD-1AF5-78DA-8EC9-953F85E8017B}"/>
          </ac:graphicFrameMkLst>
        </pc:graphicFrameChg>
      </pc:sldChg>
      <pc:sldChg chg="modSp">
        <pc:chgData name="Ahmed, Diyar S" userId="S::ahmedds14@northwood.edu::94009c73-ec08-4aa3-bf99-640d971b4fc3" providerId="AD" clId="Web-{9A26DDB5-A465-6534-FD1F-69B461F868EF}" dt="2025-03-04T03:55:42.622" v="195" actId="14100"/>
        <pc:sldMkLst>
          <pc:docMk/>
          <pc:sldMk cId="1787428888" sldId="262"/>
        </pc:sldMkLst>
        <pc:picChg chg="mod">
          <ac:chgData name="Ahmed, Diyar S" userId="S::ahmedds14@northwood.edu::94009c73-ec08-4aa3-bf99-640d971b4fc3" providerId="AD" clId="Web-{9A26DDB5-A465-6534-FD1F-69B461F868EF}" dt="2025-03-04T03:54:52.698" v="188" actId="14100"/>
          <ac:picMkLst>
            <pc:docMk/>
            <pc:sldMk cId="1787428888" sldId="262"/>
            <ac:picMk id="4" creationId="{F59935F8-9E87-370E-685C-269FB1D8686A}"/>
          </ac:picMkLst>
        </pc:picChg>
        <pc:picChg chg="mod">
          <ac:chgData name="Ahmed, Diyar S" userId="S::ahmedds14@northwood.edu::94009c73-ec08-4aa3-bf99-640d971b4fc3" providerId="AD" clId="Web-{9A26DDB5-A465-6534-FD1F-69B461F868EF}" dt="2025-03-04T03:55:42.622" v="195" actId="14100"/>
          <ac:picMkLst>
            <pc:docMk/>
            <pc:sldMk cId="1787428888" sldId="262"/>
            <ac:picMk id="5" creationId="{AA1C0DC4-AEDE-8FE9-6A0C-9E2D509DDC7B}"/>
          </ac:picMkLst>
        </pc:picChg>
        <pc:picChg chg="mod">
          <ac:chgData name="Ahmed, Diyar S" userId="S::ahmedds14@northwood.edu::94009c73-ec08-4aa3-bf99-640d971b4fc3" providerId="AD" clId="Web-{9A26DDB5-A465-6534-FD1F-69B461F868EF}" dt="2025-03-04T03:55:07.168" v="190" actId="14100"/>
          <ac:picMkLst>
            <pc:docMk/>
            <pc:sldMk cId="1787428888" sldId="262"/>
            <ac:picMk id="6" creationId="{FF6F870E-DEE0-3B6C-4DFC-24934D091DEF}"/>
          </ac:picMkLst>
        </pc:picChg>
        <pc:picChg chg="mod">
          <ac:chgData name="Ahmed, Diyar S" userId="S::ahmedds14@northwood.edu::94009c73-ec08-4aa3-bf99-640d971b4fc3" providerId="AD" clId="Web-{9A26DDB5-A465-6534-FD1F-69B461F868EF}" dt="2025-03-04T03:55:23.965" v="193" actId="14100"/>
          <ac:picMkLst>
            <pc:docMk/>
            <pc:sldMk cId="1787428888" sldId="262"/>
            <ac:picMk id="7" creationId="{EBDF7646-CB3C-215C-4FCF-BA919E2530CE}"/>
          </ac:picMkLst>
        </pc:picChg>
      </pc:sldChg>
      <pc:sldChg chg="addSp delSp modSp">
        <pc:chgData name="Ahmed, Diyar S" userId="S::ahmedds14@northwood.edu::94009c73-ec08-4aa3-bf99-640d971b4fc3" providerId="AD" clId="Web-{9A26DDB5-A465-6534-FD1F-69B461F868EF}" dt="2025-03-04T04:19:40.201" v="250" actId="1076"/>
        <pc:sldMkLst>
          <pc:docMk/>
          <pc:sldMk cId="3171659314" sldId="263"/>
        </pc:sldMkLst>
        <pc:spChg chg="add mod">
          <ac:chgData name="Ahmed, Diyar S" userId="S::ahmedds14@northwood.edu::94009c73-ec08-4aa3-bf99-640d971b4fc3" providerId="AD" clId="Web-{9A26DDB5-A465-6534-FD1F-69B461F868EF}" dt="2025-03-04T04:19:40.201" v="250" actId="1076"/>
          <ac:spMkLst>
            <pc:docMk/>
            <pc:sldMk cId="3171659314" sldId="263"/>
            <ac:spMk id="10" creationId="{559EE573-53C3-355F-2E16-4D1F74FEEE3E}"/>
          </ac:spMkLst>
        </pc:spChg>
        <pc:picChg chg="add mod">
          <ac:chgData name="Ahmed, Diyar S" userId="S::ahmedds14@northwood.edu::94009c73-ec08-4aa3-bf99-640d971b4fc3" providerId="AD" clId="Web-{9A26DDB5-A465-6534-FD1F-69B461F868EF}" dt="2025-03-04T04:19:02.965" v="248" actId="14100"/>
          <ac:picMkLst>
            <pc:docMk/>
            <pc:sldMk cId="3171659314" sldId="263"/>
            <ac:picMk id="8" creationId="{3AA5F5CB-C4D4-20B7-8FBE-620A6AB0AC3B}"/>
          </ac:picMkLst>
        </pc:picChg>
      </pc:sldChg>
      <pc:sldChg chg="modSp">
        <pc:chgData name="Ahmed, Diyar S" userId="S::ahmedds14@northwood.edu::94009c73-ec08-4aa3-bf99-640d971b4fc3" providerId="AD" clId="Web-{9A26DDB5-A465-6534-FD1F-69B461F868EF}" dt="2025-03-04T04:04:01.816" v="224" actId="20577"/>
        <pc:sldMkLst>
          <pc:docMk/>
          <pc:sldMk cId="392568840" sldId="264"/>
        </pc:sldMkLst>
        <pc:spChg chg="mod">
          <ac:chgData name="Ahmed, Diyar S" userId="S::ahmedds14@northwood.edu::94009c73-ec08-4aa3-bf99-640d971b4fc3" providerId="AD" clId="Web-{9A26DDB5-A465-6534-FD1F-69B461F868EF}" dt="2025-03-04T04:04:01.816" v="224" actId="20577"/>
          <ac:spMkLst>
            <pc:docMk/>
            <pc:sldMk cId="392568840" sldId="264"/>
            <ac:spMk id="3" creationId="{664DE798-BD76-B6AF-3D60-C7B8218F2FB9}"/>
          </ac:spMkLst>
        </pc:spChg>
        <pc:graphicFrameChg chg="mod modGraphic">
          <ac:chgData name="Ahmed, Diyar S" userId="S::ahmedds14@northwood.edu::94009c73-ec08-4aa3-bf99-640d971b4fc3" providerId="AD" clId="Web-{9A26DDB5-A465-6534-FD1F-69B461F868EF}" dt="2025-03-04T04:03:33.315" v="223"/>
          <ac:graphicFrameMkLst>
            <pc:docMk/>
            <pc:sldMk cId="392568840" sldId="264"/>
            <ac:graphicFrameMk id="5" creationId="{CF4D045F-00D5-AFB0-1F2A-6E71521239A2}"/>
          </ac:graphicFrameMkLst>
        </pc:graphicFrameChg>
      </pc:sldChg>
      <pc:sldChg chg="modSp">
        <pc:chgData name="Ahmed, Diyar S" userId="S::ahmedds14@northwood.edu::94009c73-ec08-4aa3-bf99-640d971b4fc3" providerId="AD" clId="Web-{9A26DDB5-A465-6534-FD1F-69B461F868EF}" dt="2025-03-04T05:48:49.609" v="780" actId="1076"/>
        <pc:sldMkLst>
          <pc:docMk/>
          <pc:sldMk cId="3919905881" sldId="265"/>
        </pc:sldMkLst>
        <pc:spChg chg="mod">
          <ac:chgData name="Ahmed, Diyar S" userId="S::ahmedds14@northwood.edu::94009c73-ec08-4aa3-bf99-640d971b4fc3" providerId="AD" clId="Web-{9A26DDB5-A465-6534-FD1F-69B461F868EF}" dt="2025-03-04T04:24:22.773" v="312" actId="14100"/>
          <ac:spMkLst>
            <pc:docMk/>
            <pc:sldMk cId="3919905881" sldId="265"/>
            <ac:spMk id="3" creationId="{460D73C5-45E7-13DA-919E-14D392AE6F60}"/>
          </ac:spMkLst>
        </pc:spChg>
        <pc:graphicFrameChg chg="mod modGraphic">
          <ac:chgData name="Ahmed, Diyar S" userId="S::ahmedds14@northwood.edu::94009c73-ec08-4aa3-bf99-640d971b4fc3" providerId="AD" clId="Web-{9A26DDB5-A465-6534-FD1F-69B461F868EF}" dt="2025-03-04T05:48:49.609" v="780" actId="1076"/>
          <ac:graphicFrameMkLst>
            <pc:docMk/>
            <pc:sldMk cId="3919905881" sldId="265"/>
            <ac:graphicFrameMk id="5" creationId="{2E091424-4BFA-D53C-2503-B5B5AD13F49D}"/>
          </ac:graphicFrameMkLst>
        </pc:graphicFrameChg>
      </pc:sldChg>
      <pc:sldChg chg="addSp delSp modSp">
        <pc:chgData name="Ahmed, Diyar S" userId="S::ahmedds14@northwood.edu::94009c73-ec08-4aa3-bf99-640d971b4fc3" providerId="AD" clId="Web-{9A26DDB5-A465-6534-FD1F-69B461F868EF}" dt="2025-03-04T04:44:15.549" v="593" actId="1076"/>
        <pc:sldMkLst>
          <pc:docMk/>
          <pc:sldMk cId="2961806229" sldId="266"/>
        </pc:sldMkLst>
        <pc:spChg chg="mod">
          <ac:chgData name="Ahmed, Diyar S" userId="S::ahmedds14@northwood.edu::94009c73-ec08-4aa3-bf99-640d971b4fc3" providerId="AD" clId="Web-{9A26DDB5-A465-6534-FD1F-69B461F868EF}" dt="2025-03-04T04:37:40.175" v="574" actId="20577"/>
          <ac:spMkLst>
            <pc:docMk/>
            <pc:sldMk cId="2961806229" sldId="266"/>
            <ac:spMk id="2" creationId="{88126762-5436-6C15-9FC7-E42FC2BF41DE}"/>
          </ac:spMkLst>
        </pc:spChg>
        <pc:spChg chg="mod">
          <ac:chgData name="Ahmed, Diyar S" userId="S::ahmedds14@northwood.edu::94009c73-ec08-4aa3-bf99-640d971b4fc3" providerId="AD" clId="Web-{9A26DDB5-A465-6534-FD1F-69B461F868EF}" dt="2025-03-04T04:38:09.457" v="580" actId="20577"/>
          <ac:spMkLst>
            <pc:docMk/>
            <pc:sldMk cId="2961806229" sldId="266"/>
            <ac:spMk id="3" creationId="{21890F48-F2A4-28C7-9213-15A6FA1F8181}"/>
          </ac:spMkLst>
        </pc:spChg>
        <pc:graphicFrameChg chg="add mod modGraphic">
          <ac:chgData name="Ahmed, Diyar S" userId="S::ahmedds14@northwood.edu::94009c73-ec08-4aa3-bf99-640d971b4fc3" providerId="AD" clId="Web-{9A26DDB5-A465-6534-FD1F-69B461F868EF}" dt="2025-03-04T04:36:31.798" v="571"/>
          <ac:graphicFrameMkLst>
            <pc:docMk/>
            <pc:sldMk cId="2961806229" sldId="266"/>
            <ac:graphicFrameMk id="6" creationId="{B58E7677-ADC1-36D6-C899-C80EB1506632}"/>
          </ac:graphicFrameMkLst>
        </pc:graphicFrameChg>
        <pc:graphicFrameChg chg="add mod modGraphic">
          <ac:chgData name="Ahmed, Diyar S" userId="S::ahmedds14@northwood.edu::94009c73-ec08-4aa3-bf99-640d971b4fc3" providerId="AD" clId="Web-{9A26DDB5-A465-6534-FD1F-69B461F868EF}" dt="2025-03-04T04:44:15.549" v="593" actId="1076"/>
          <ac:graphicFrameMkLst>
            <pc:docMk/>
            <pc:sldMk cId="2961806229" sldId="266"/>
            <ac:graphicFrameMk id="8" creationId="{B2127B14-F13B-3DEA-3269-4153F988D6C6}"/>
          </ac:graphicFrameMkLst>
        </pc:graphicFrameChg>
      </pc:sldChg>
      <pc:sldChg chg="addSp delSp modSp">
        <pc:chgData name="Ahmed, Diyar S" userId="S::ahmedds14@northwood.edu::94009c73-ec08-4aa3-bf99-640d971b4fc3" providerId="AD" clId="Web-{9A26DDB5-A465-6534-FD1F-69B461F868EF}" dt="2025-03-04T04:49:41.810" v="674" actId="14100"/>
        <pc:sldMkLst>
          <pc:docMk/>
          <pc:sldMk cId="951064963" sldId="267"/>
        </pc:sldMkLst>
        <pc:spChg chg="mod">
          <ac:chgData name="Ahmed, Diyar S" userId="S::ahmedds14@northwood.edu::94009c73-ec08-4aa3-bf99-640d971b4fc3" providerId="AD" clId="Web-{9A26DDB5-A465-6534-FD1F-69B461F868EF}" dt="2025-03-04T04:49:41.810" v="674" actId="14100"/>
          <ac:spMkLst>
            <pc:docMk/>
            <pc:sldMk cId="951064963" sldId="267"/>
            <ac:spMk id="3" creationId="{699EFDF1-7F5D-764D-5F45-82B763C5C83C}"/>
          </ac:spMkLst>
        </pc:spChg>
        <pc:graphicFrameChg chg="add mod modGraphic">
          <ac:chgData name="Ahmed, Diyar S" userId="S::ahmedds14@northwood.edu::94009c73-ec08-4aa3-bf99-640d971b4fc3" providerId="AD" clId="Web-{9A26DDB5-A465-6534-FD1F-69B461F868EF}" dt="2025-03-04T04:47:42.665" v="667" actId="1076"/>
          <ac:graphicFrameMkLst>
            <pc:docMk/>
            <pc:sldMk cId="951064963" sldId="267"/>
            <ac:graphicFrameMk id="6" creationId="{534F9441-E6E5-C4F4-7E16-7F987BBB1F1F}"/>
          </ac:graphicFrameMkLst>
        </pc:graphicFrameChg>
        <pc:graphicFrameChg chg="add mod modGraphic">
          <ac:chgData name="Ahmed, Diyar S" userId="S::ahmedds14@northwood.edu::94009c73-ec08-4aa3-bf99-640d971b4fc3" providerId="AD" clId="Web-{9A26DDB5-A465-6534-FD1F-69B461F868EF}" dt="2025-03-04T04:47:53.416" v="668" actId="1076"/>
          <ac:graphicFrameMkLst>
            <pc:docMk/>
            <pc:sldMk cId="951064963" sldId="267"/>
            <ac:graphicFrameMk id="9" creationId="{ECECB4BE-ED0C-0CD9-B46B-9D4E63433F4A}"/>
          </ac:graphicFrameMkLst>
        </pc:graphicFrameChg>
      </pc:sldChg>
      <pc:sldChg chg="addSp delSp modSp">
        <pc:chgData name="Ahmed, Diyar S" userId="S::ahmedds14@northwood.edu::94009c73-ec08-4aa3-bf99-640d971b4fc3" providerId="AD" clId="Web-{9A26DDB5-A465-6534-FD1F-69B461F868EF}" dt="2025-03-04T04:58:27.876" v="701" actId="14100"/>
        <pc:sldMkLst>
          <pc:docMk/>
          <pc:sldMk cId="4183396906" sldId="268"/>
        </pc:sldMkLst>
        <pc:graphicFrameChg chg="add mod modGraphic">
          <ac:chgData name="Ahmed, Diyar S" userId="S::ahmedds14@northwood.edu::94009c73-ec08-4aa3-bf99-640d971b4fc3" providerId="AD" clId="Web-{9A26DDB5-A465-6534-FD1F-69B461F868EF}" dt="2025-03-04T04:58:27.876" v="701" actId="14100"/>
          <ac:graphicFrameMkLst>
            <pc:docMk/>
            <pc:sldMk cId="4183396906" sldId="268"/>
            <ac:graphicFrameMk id="4" creationId="{110325DC-529D-4F4D-F64A-5E55C07F9BD6}"/>
          </ac:graphicFrameMkLst>
        </pc:graphicFrameChg>
      </pc:sldChg>
      <pc:sldChg chg="addSp delSp modSp">
        <pc:chgData name="Ahmed, Diyar S" userId="S::ahmedds14@northwood.edu::94009c73-ec08-4aa3-bf99-640d971b4fc3" providerId="AD" clId="Web-{9A26DDB5-A465-6534-FD1F-69B461F868EF}" dt="2025-03-04T05:53:48.807" v="802"/>
        <pc:sldMkLst>
          <pc:docMk/>
          <pc:sldMk cId="3655239381" sldId="273"/>
        </pc:sldMkLst>
        <pc:spChg chg="mod">
          <ac:chgData name="Ahmed, Diyar S" userId="S::ahmedds14@northwood.edu::94009c73-ec08-4aa3-bf99-640d971b4fc3" providerId="AD" clId="Web-{9A26DDB5-A465-6534-FD1F-69B461F868EF}" dt="2025-03-04T05:53:48.807" v="802"/>
          <ac:spMkLst>
            <pc:docMk/>
            <pc:sldMk cId="3655239381" sldId="273"/>
            <ac:spMk id="2" creationId="{A4A7C8EF-B673-6077-2E88-F2B1BB7EF474}"/>
          </ac:spMkLst>
        </pc:spChg>
        <pc:graphicFrameChg chg="add mod modGraphic">
          <ac:chgData name="Ahmed, Diyar S" userId="S::ahmedds14@northwood.edu::94009c73-ec08-4aa3-bf99-640d971b4fc3" providerId="AD" clId="Web-{9A26DDB5-A465-6534-FD1F-69B461F868EF}" dt="2025-03-04T05:39:33.932" v="764" actId="14100"/>
          <ac:graphicFrameMkLst>
            <pc:docMk/>
            <pc:sldMk cId="3655239381" sldId="273"/>
            <ac:graphicFrameMk id="12" creationId="{4B476ACB-792D-D479-F047-4D3D0E032F10}"/>
          </ac:graphicFrameMkLst>
        </pc:graphicFrameChg>
      </pc:sldChg>
      <pc:sldChg chg="modSp">
        <pc:chgData name="Ahmed, Diyar S" userId="S::ahmedds14@northwood.edu::94009c73-ec08-4aa3-bf99-640d971b4fc3" providerId="AD" clId="Web-{9A26DDB5-A465-6534-FD1F-69B461F868EF}" dt="2025-03-04T05:43:04.096" v="774"/>
        <pc:sldMkLst>
          <pc:docMk/>
          <pc:sldMk cId="2847359191" sldId="274"/>
        </pc:sldMkLst>
        <pc:spChg chg="mod">
          <ac:chgData name="Ahmed, Diyar S" userId="S::ahmedds14@northwood.edu::94009c73-ec08-4aa3-bf99-640d971b4fc3" providerId="AD" clId="Web-{9A26DDB5-A465-6534-FD1F-69B461F868EF}" dt="2025-03-04T05:42:51.517" v="773" actId="20577"/>
          <ac:spMkLst>
            <pc:docMk/>
            <pc:sldMk cId="2847359191" sldId="274"/>
            <ac:spMk id="7" creationId="{4D7AD143-DE5B-9C4B-D483-0A998C8F2F87}"/>
          </ac:spMkLst>
        </pc:spChg>
      </pc:sldChg>
      <pc:sldChg chg="addSp delSp modSp new">
        <pc:chgData name="Ahmed, Diyar S" userId="S::ahmedds14@northwood.edu::94009c73-ec08-4aa3-bf99-640d971b4fc3" providerId="AD" clId="Web-{9A26DDB5-A465-6534-FD1F-69B461F868EF}" dt="2025-03-04T03:59:23.729" v="197" actId="20577"/>
        <pc:sldMkLst>
          <pc:docMk/>
          <pc:sldMk cId="1585503918" sldId="275"/>
        </pc:sldMkLst>
        <pc:spChg chg="add mod">
          <ac:chgData name="Ahmed, Diyar S" userId="S::ahmedds14@northwood.edu::94009c73-ec08-4aa3-bf99-640d971b4fc3" providerId="AD" clId="Web-{9A26DDB5-A465-6534-FD1F-69B461F868EF}" dt="2025-03-04T03:59:23.729" v="197" actId="20577"/>
          <ac:spMkLst>
            <pc:docMk/>
            <pc:sldMk cId="1585503918" sldId="275"/>
            <ac:spMk id="5" creationId="{5985AC03-73B4-E60C-F091-DE09C4011F48}"/>
          </ac:spMkLst>
        </pc:spChg>
      </pc:sldChg>
      <pc:sldChg chg="modSp new del">
        <pc:chgData name="Ahmed, Diyar S" userId="S::ahmedds14@northwood.edu::94009c73-ec08-4aa3-bf99-640d971b4fc3" providerId="AD" clId="Web-{9A26DDB5-A465-6534-FD1F-69B461F868EF}" dt="2025-03-04T04:21:00.219" v="251"/>
        <pc:sldMkLst>
          <pc:docMk/>
          <pc:sldMk cId="712874386" sldId="276"/>
        </pc:sldMkLst>
      </pc:sldChg>
      <pc:sldChg chg="addSp delSp modSp new">
        <pc:chgData name="Ahmed, Diyar S" userId="S::ahmedds14@northwood.edu::94009c73-ec08-4aa3-bf99-640d971b4fc3" providerId="AD" clId="Web-{9A26DDB5-A465-6534-FD1F-69B461F868EF}" dt="2025-03-04T05:54:41.261" v="806" actId="20577"/>
        <pc:sldMkLst>
          <pc:docMk/>
          <pc:sldMk cId="1692683683" sldId="276"/>
        </pc:sldMkLst>
        <pc:spChg chg="add mod">
          <ac:chgData name="Ahmed, Diyar S" userId="S::ahmedds14@northwood.edu::94009c73-ec08-4aa3-bf99-640d971b4fc3" providerId="AD" clId="Web-{9A26DDB5-A465-6534-FD1F-69B461F868EF}" dt="2025-03-04T05:54:41.261" v="806" actId="20577"/>
          <ac:spMkLst>
            <pc:docMk/>
            <pc:sldMk cId="1692683683" sldId="276"/>
            <ac:spMk id="110" creationId="{0999AF3C-6DF5-DA10-209F-F825032DAEA9}"/>
          </ac:spMkLst>
        </pc:spChg>
      </pc:sldChg>
      <pc:sldChg chg="addSp delSp modSp new del">
        <pc:chgData name="Ahmed, Diyar S" userId="S::ahmedds14@northwood.edu::94009c73-ec08-4aa3-bf99-640d971b4fc3" providerId="AD" clId="Web-{9A26DDB5-A465-6534-FD1F-69B461F868EF}" dt="2025-03-04T04:49:47.576" v="675"/>
        <pc:sldMkLst>
          <pc:docMk/>
          <pc:sldMk cId="3383839472" sldId="276"/>
        </pc:sldMkLst>
      </pc:sldChg>
    </pc:docChg>
  </pc:docChgLst>
  <pc:docChgLst>
    <pc:chgData name="Ahmed, Diyar S" userId="S::ahmedds14@northwood.edu::94009c73-ec08-4aa3-bf99-640d971b4fc3" providerId="AD" clId="Web-{5B5A9117-C618-1EC5-2BA0-E06A1249E0BD}"/>
    <pc:docChg chg="addSld modSld">
      <pc:chgData name="Ahmed, Diyar S" userId="S::ahmedds14@northwood.edu::94009c73-ec08-4aa3-bf99-640d971b4fc3" providerId="AD" clId="Web-{5B5A9117-C618-1EC5-2BA0-E06A1249E0BD}" dt="2025-03-02T05:11:01.470" v="279" actId="14100"/>
      <pc:docMkLst>
        <pc:docMk/>
      </pc:docMkLst>
      <pc:sldChg chg="modSp">
        <pc:chgData name="Ahmed, Diyar S" userId="S::ahmedds14@northwood.edu::94009c73-ec08-4aa3-bf99-640d971b4fc3" providerId="AD" clId="Web-{5B5A9117-C618-1EC5-2BA0-E06A1249E0BD}" dt="2025-03-02T02:39:46.040" v="17" actId="1076"/>
        <pc:sldMkLst>
          <pc:docMk/>
          <pc:sldMk cId="109857222" sldId="256"/>
        </pc:sldMkLst>
        <pc:spChg chg="mod">
          <ac:chgData name="Ahmed, Diyar S" userId="S::ahmedds14@northwood.edu::94009c73-ec08-4aa3-bf99-640d971b4fc3" providerId="AD" clId="Web-{5B5A9117-C618-1EC5-2BA0-E06A1249E0BD}" dt="2025-03-02T02:38:43.509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hmed, Diyar S" userId="S::ahmedds14@northwood.edu::94009c73-ec08-4aa3-bf99-640d971b4fc3" providerId="AD" clId="Web-{5B5A9117-C618-1EC5-2BA0-E06A1249E0BD}" dt="2025-03-02T02:39:46.040" v="17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hmed, Diyar S" userId="S::ahmedds14@northwood.edu::94009c73-ec08-4aa3-bf99-640d971b4fc3" providerId="AD" clId="Web-{5B5A9117-C618-1EC5-2BA0-E06A1249E0BD}" dt="2025-03-02T04:59:55.066" v="246" actId="20577"/>
        <pc:sldMkLst>
          <pc:docMk/>
          <pc:sldMk cId="1444392944" sldId="257"/>
        </pc:sldMkLst>
        <pc:spChg chg="mod">
          <ac:chgData name="Ahmed, Diyar S" userId="S::ahmedds14@northwood.edu::94009c73-ec08-4aa3-bf99-640d971b4fc3" providerId="AD" clId="Web-{5B5A9117-C618-1EC5-2BA0-E06A1249E0BD}" dt="2025-03-02T03:42:11.378" v="62" actId="1076"/>
          <ac:spMkLst>
            <pc:docMk/>
            <pc:sldMk cId="1444392944" sldId="257"/>
            <ac:spMk id="2" creationId="{5A4BDA09-B309-7B65-6110-E26DB0069A54}"/>
          </ac:spMkLst>
        </pc:spChg>
        <pc:spChg chg="mod">
          <ac:chgData name="Ahmed, Diyar S" userId="S::ahmedds14@northwood.edu::94009c73-ec08-4aa3-bf99-640d971b4fc3" providerId="AD" clId="Web-{5B5A9117-C618-1EC5-2BA0-E06A1249E0BD}" dt="2025-03-02T04:59:55.066" v="246" actId="20577"/>
          <ac:spMkLst>
            <pc:docMk/>
            <pc:sldMk cId="1444392944" sldId="257"/>
            <ac:spMk id="3" creationId="{019FA943-0EF2-2569-F58F-83D22107A6C0}"/>
          </ac:spMkLst>
        </pc:spChg>
      </pc:sldChg>
      <pc:sldChg chg="addSp delSp modSp new">
        <pc:chgData name="Ahmed, Diyar S" userId="S::ahmedds14@northwood.edu::94009c73-ec08-4aa3-bf99-640d971b4fc3" providerId="AD" clId="Web-{5B5A9117-C618-1EC5-2BA0-E06A1249E0BD}" dt="2025-03-02T04:02:03.753" v="212" actId="1076"/>
        <pc:sldMkLst>
          <pc:docMk/>
          <pc:sldMk cId="3312170266" sldId="258"/>
        </pc:sldMkLst>
        <pc:spChg chg="mod">
          <ac:chgData name="Ahmed, Diyar S" userId="S::ahmedds14@northwood.edu::94009c73-ec08-4aa3-bf99-640d971b4fc3" providerId="AD" clId="Web-{5B5A9117-C618-1EC5-2BA0-E06A1249E0BD}" dt="2025-03-02T03:46:47.324" v="168" actId="1076"/>
          <ac:spMkLst>
            <pc:docMk/>
            <pc:sldMk cId="3312170266" sldId="258"/>
            <ac:spMk id="2" creationId="{EA02DBE3-7F99-CDFC-950E-57D229A8DEE9}"/>
          </ac:spMkLst>
        </pc:spChg>
        <pc:spChg chg="add mod">
          <ac:chgData name="Ahmed, Diyar S" userId="S::ahmedds14@northwood.edu::94009c73-ec08-4aa3-bf99-640d971b4fc3" providerId="AD" clId="Web-{5B5A9117-C618-1EC5-2BA0-E06A1249E0BD}" dt="2025-03-02T03:52:16.554" v="179" actId="1076"/>
          <ac:spMkLst>
            <pc:docMk/>
            <pc:sldMk cId="3312170266" sldId="258"/>
            <ac:spMk id="6" creationId="{1C66F427-D140-F963-C651-89A568B1F219}"/>
          </ac:spMkLst>
        </pc:spChg>
        <pc:spChg chg="add mod">
          <ac:chgData name="Ahmed, Diyar S" userId="S::ahmedds14@northwood.edu::94009c73-ec08-4aa3-bf99-640d971b4fc3" providerId="AD" clId="Web-{5B5A9117-C618-1EC5-2BA0-E06A1249E0BD}" dt="2025-03-02T04:02:03.753" v="212" actId="1076"/>
          <ac:spMkLst>
            <pc:docMk/>
            <pc:sldMk cId="3312170266" sldId="258"/>
            <ac:spMk id="10" creationId="{47F06FAC-358A-7461-CF16-E3E28DFA5C13}"/>
          </ac:spMkLst>
        </pc:spChg>
        <pc:graphicFrameChg chg="add mod ord modGraphic">
          <ac:chgData name="Ahmed, Diyar S" userId="S::ahmedds14@northwood.edu::94009c73-ec08-4aa3-bf99-640d971b4fc3" providerId="AD" clId="Web-{5B5A9117-C618-1EC5-2BA0-E06A1249E0BD}" dt="2025-03-02T03:52:21.538" v="180" actId="1076"/>
          <ac:graphicFrameMkLst>
            <pc:docMk/>
            <pc:sldMk cId="3312170266" sldId="258"/>
            <ac:graphicFrameMk id="5" creationId="{EA66194C-0645-3D08-FD06-604819AEFFA0}"/>
          </ac:graphicFrameMkLst>
        </pc:graphicFrameChg>
        <pc:picChg chg="add mod">
          <ac:chgData name="Ahmed, Diyar S" userId="S::ahmedds14@northwood.edu::94009c73-ec08-4aa3-bf99-640d971b4fc3" providerId="AD" clId="Web-{5B5A9117-C618-1EC5-2BA0-E06A1249E0BD}" dt="2025-03-02T03:59:28.470" v="202" actId="1076"/>
          <ac:picMkLst>
            <pc:docMk/>
            <pc:sldMk cId="3312170266" sldId="258"/>
            <ac:picMk id="7" creationId="{A121CD42-06DB-57D2-8B51-8B437165017F}"/>
          </ac:picMkLst>
        </pc:picChg>
        <pc:picChg chg="add mod">
          <ac:chgData name="Ahmed, Diyar S" userId="S::ahmedds14@northwood.edu::94009c73-ec08-4aa3-bf99-640d971b4fc3" providerId="AD" clId="Web-{5B5A9117-C618-1EC5-2BA0-E06A1249E0BD}" dt="2025-03-02T03:59:25.376" v="201" actId="1076"/>
          <ac:picMkLst>
            <pc:docMk/>
            <pc:sldMk cId="3312170266" sldId="258"/>
            <ac:picMk id="8" creationId="{122F6424-509B-29BE-5B96-5DFC481A3656}"/>
          </ac:picMkLst>
        </pc:picChg>
      </pc:sldChg>
      <pc:sldChg chg="modSp new">
        <pc:chgData name="Ahmed, Diyar S" userId="S::ahmedds14@northwood.edu::94009c73-ec08-4aa3-bf99-640d971b4fc3" providerId="AD" clId="Web-{5B5A9117-C618-1EC5-2BA0-E06A1249E0BD}" dt="2025-03-02T05:11:01.470" v="279" actId="14100"/>
        <pc:sldMkLst>
          <pc:docMk/>
          <pc:sldMk cId="1870768455" sldId="259"/>
        </pc:sldMkLst>
        <pc:spChg chg="mod">
          <ac:chgData name="Ahmed, Diyar S" userId="S::ahmedds14@northwood.edu::94009c73-ec08-4aa3-bf99-640d971b4fc3" providerId="AD" clId="Web-{5B5A9117-C618-1EC5-2BA0-E06A1249E0BD}" dt="2025-03-02T04:59:55.129" v="248" actId="20577"/>
          <ac:spMkLst>
            <pc:docMk/>
            <pc:sldMk cId="1870768455" sldId="259"/>
            <ac:spMk id="2" creationId="{4D7B8D05-824D-31A0-5FF2-A7F24166DD25}"/>
          </ac:spMkLst>
        </pc:spChg>
      </pc:sldChg>
      <pc:sldChg chg="modSp new">
        <pc:chgData name="Ahmed, Diyar S" userId="S::ahmedds14@northwood.edu::94009c73-ec08-4aa3-bf99-640d971b4fc3" providerId="AD" clId="Web-{5B5A9117-C618-1EC5-2BA0-E06A1249E0BD}" dt="2025-03-02T05:07:03.810" v="260"/>
        <pc:sldMkLst>
          <pc:docMk/>
          <pc:sldMk cId="4085078844" sldId="260"/>
        </pc:sldMkLst>
      </pc:sldChg>
    </pc:docChg>
  </pc:docChgLst>
  <pc:docChgLst>
    <pc:chgData clId="Web-{2B2FA5CF-A498-E369-70BD-2214349F7561}"/>
    <pc:docChg chg="addSld modSld">
      <pc:chgData name="" userId="" providerId="" clId="Web-{2B2FA5CF-A498-E369-70BD-2214349F7561}" dt="2025-03-02T20:12:18.545" v="5" actId="14100"/>
      <pc:docMkLst>
        <pc:docMk/>
      </pc:docMkLst>
      <pc:sldChg chg="modSp">
        <pc:chgData name="" userId="" providerId="" clId="Web-{2B2FA5CF-A498-E369-70BD-2214349F7561}" dt="2025-03-02T20:11:50.388" v="2" actId="14100"/>
        <pc:sldMkLst>
          <pc:docMk/>
          <pc:sldMk cId="109857222" sldId="256"/>
        </pc:sldMkLst>
        <pc:spChg chg="mod">
          <ac:chgData name="" userId="" providerId="" clId="Web-{2B2FA5CF-A498-E369-70BD-2214349F7561}" dt="2025-03-02T20:11:50.388" v="2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 new">
        <pc:chgData name="" userId="" providerId="" clId="Web-{2B2FA5CF-A498-E369-70BD-2214349F7561}" dt="2025-03-02T20:12:18.545" v="5" actId="14100"/>
        <pc:sldMkLst>
          <pc:docMk/>
          <pc:sldMk cId="2139110959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F47DB0-B92E-4829-AC54-4F41A0328EA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2C64E-B385-4FCC-AF36-C2594D5EFB28}">
      <dgm:prSet phldrT="[Text]" phldr="0"/>
      <dgm:spPr/>
      <dgm:t>
        <a:bodyPr/>
        <a:lstStyle/>
        <a:p>
          <a:pPr rtl="0"/>
          <a:r>
            <a:rPr lang="en-US">
              <a:solidFill>
                <a:srgbClr val="404040"/>
              </a:solidFill>
              <a:latin typeface="Century Gothic" panose="020B0502020202020204"/>
            </a:rPr>
            <a:t>This research investigates physician satisfaction factors by specialty, such as yearly earnings, workload, lifestyle control, hourly income, and risk of infection.</a:t>
          </a:r>
          <a:endParaRPr lang="en-US"/>
        </a:p>
      </dgm:t>
    </dgm:pt>
    <dgm:pt modelId="{2A5642E7-F3AE-48EC-9D6B-32E1B3817E33}" type="parTrans" cxnId="{97CCE0D9-A7DC-4FA6-AA95-5F7CB8D9E5CD}">
      <dgm:prSet/>
      <dgm:spPr/>
      <dgm:t>
        <a:bodyPr/>
        <a:lstStyle/>
        <a:p>
          <a:endParaRPr lang="en-US"/>
        </a:p>
      </dgm:t>
    </dgm:pt>
    <dgm:pt modelId="{8C4728BD-9CF1-4C88-B150-1F5AA2C0640B}" type="sibTrans" cxnId="{97CCE0D9-A7DC-4FA6-AA95-5F7CB8D9E5CD}">
      <dgm:prSet/>
      <dgm:spPr/>
      <dgm:t>
        <a:bodyPr/>
        <a:lstStyle/>
        <a:p>
          <a:endParaRPr lang="en-US"/>
        </a:p>
      </dgm:t>
    </dgm:pt>
    <dgm:pt modelId="{864CBBD2-D86F-40AE-8E89-C3200BB36AEA}">
      <dgm:prSet phldrT="[Text]" phldr="0"/>
      <dgm:spPr/>
      <dgm:t>
        <a:bodyPr/>
        <a:lstStyle/>
        <a:p>
          <a:pPr rtl="0"/>
          <a:r>
            <a:rPr lang="en-US">
              <a:solidFill>
                <a:srgbClr val="404040"/>
              </a:solidFill>
              <a:latin typeface="Century Gothic" panose="020B0502020202020204"/>
            </a:rPr>
            <a:t> Analytical methods such as regression and correlation analysis using packages such as </a:t>
          </a:r>
          <a:r>
            <a:rPr lang="en-US" b="1">
              <a:solidFill>
                <a:srgbClr val="404040"/>
              </a:solidFill>
              <a:latin typeface="Century Gothic" panose="020B0502020202020204"/>
            </a:rPr>
            <a:t>Jamovi, Minitab, and Excel </a:t>
          </a:r>
          <a:endParaRPr lang="en-US"/>
        </a:p>
      </dgm:t>
    </dgm:pt>
    <dgm:pt modelId="{9CA99D1E-9A16-4B9F-9ABF-67CC874F6EA9}" type="parTrans" cxnId="{226EF00C-E4F7-4CCA-82DC-B4ED380810EF}">
      <dgm:prSet/>
      <dgm:spPr/>
      <dgm:t>
        <a:bodyPr/>
        <a:lstStyle/>
        <a:p>
          <a:endParaRPr lang="en-US"/>
        </a:p>
      </dgm:t>
    </dgm:pt>
    <dgm:pt modelId="{563CD60F-323A-4191-813B-A55807257B71}" type="sibTrans" cxnId="{226EF00C-E4F7-4CCA-82DC-B4ED380810EF}">
      <dgm:prSet/>
      <dgm:spPr/>
      <dgm:t>
        <a:bodyPr/>
        <a:lstStyle/>
        <a:p>
          <a:endParaRPr lang="en-US"/>
        </a:p>
      </dgm:t>
    </dgm:pt>
    <dgm:pt modelId="{7A60A59D-482E-467C-AEDF-66C6A33DCBBF}">
      <dgm:prSet phldrT="[Text]" phldr="0"/>
      <dgm:spPr/>
      <dgm:t>
        <a:bodyPr/>
        <a:lstStyle/>
        <a:p>
          <a:pPr rtl="0"/>
          <a:r>
            <a:rPr lang="en-US">
              <a:solidFill>
                <a:srgbClr val="404040"/>
              </a:solidFill>
              <a:latin typeface="Century Gothic" panose="020B0502020202020204"/>
            </a:rPr>
            <a:t>It prescribes evidence-based policy change aimed at increasing job satisfaction, quality of care, and workforce sustainability. </a:t>
          </a:r>
          <a:endParaRPr lang="en-US"/>
        </a:p>
      </dgm:t>
    </dgm:pt>
    <dgm:pt modelId="{A36C3931-01BD-41E6-AED4-94F0A719DC1F}" type="parTrans" cxnId="{8ED8CD00-7A5C-40B2-AC74-187C43D90F1D}">
      <dgm:prSet/>
      <dgm:spPr/>
      <dgm:t>
        <a:bodyPr/>
        <a:lstStyle/>
        <a:p>
          <a:endParaRPr lang="en-US"/>
        </a:p>
      </dgm:t>
    </dgm:pt>
    <dgm:pt modelId="{20C023B4-818D-497D-A970-60D1E9EB7929}" type="sibTrans" cxnId="{8ED8CD00-7A5C-40B2-AC74-187C43D90F1D}">
      <dgm:prSet/>
      <dgm:spPr/>
      <dgm:t>
        <a:bodyPr/>
        <a:lstStyle/>
        <a:p>
          <a:endParaRPr lang="en-US"/>
        </a:p>
      </dgm:t>
    </dgm:pt>
    <dgm:pt modelId="{88AAE784-B2A7-4202-8B7F-4857C7F57948}">
      <dgm:prSet phldr="0"/>
      <dgm:spPr/>
      <dgm:t>
        <a:bodyPr/>
        <a:lstStyle/>
        <a:p>
          <a:pPr rtl="0"/>
          <a:r>
            <a:rPr lang="en-US">
              <a:solidFill>
                <a:srgbClr val="404040"/>
              </a:solidFill>
              <a:latin typeface="Century Gothic" panose="020B0502020202020204"/>
            </a:rPr>
            <a:t>The study compares the most and least satisfying specialties to ascertain the influence of pay arrangements on career satisfaction. </a:t>
          </a:r>
          <a:endParaRPr lang="en-US">
            <a:solidFill>
              <a:srgbClr val="000000"/>
            </a:solidFill>
            <a:latin typeface="Century Gothic" panose="020B0502020202020204"/>
          </a:endParaRPr>
        </a:p>
      </dgm:t>
    </dgm:pt>
    <dgm:pt modelId="{BC1906AF-0A18-4AEB-9571-6D1ECD67325F}" type="parTrans" cxnId="{D2F8AEDB-CD1A-435A-9256-FC10CA4CD565}">
      <dgm:prSet/>
      <dgm:spPr/>
    </dgm:pt>
    <dgm:pt modelId="{1B49A12C-7315-4E6A-B3C4-0C79AF53C93A}" type="sibTrans" cxnId="{D2F8AEDB-CD1A-435A-9256-FC10CA4CD565}">
      <dgm:prSet/>
      <dgm:spPr/>
    </dgm:pt>
    <dgm:pt modelId="{608B23E5-D2B1-4C1B-899E-BE85BFAC327D}" type="pres">
      <dgm:prSet presAssocID="{C2F47DB0-B92E-4829-AC54-4F41A0328EAF}" presName="Name0" presStyleCnt="0">
        <dgm:presLayoutVars>
          <dgm:dir/>
          <dgm:resizeHandles val="exact"/>
        </dgm:presLayoutVars>
      </dgm:prSet>
      <dgm:spPr/>
    </dgm:pt>
    <dgm:pt modelId="{E1BED403-736A-43EC-B0D0-5C39FC8EDA3A}" type="pres">
      <dgm:prSet presAssocID="{A732C64E-B385-4FCC-AF36-C2594D5EFB28}" presName="node" presStyleLbl="node1" presStyleIdx="0" presStyleCnt="4">
        <dgm:presLayoutVars>
          <dgm:bulletEnabled val="1"/>
        </dgm:presLayoutVars>
      </dgm:prSet>
      <dgm:spPr/>
    </dgm:pt>
    <dgm:pt modelId="{0F4E6E44-BCDC-4B7B-A1D5-278ED2ABE07F}" type="pres">
      <dgm:prSet presAssocID="{8C4728BD-9CF1-4C88-B150-1F5AA2C0640B}" presName="sibTrans" presStyleCnt="0"/>
      <dgm:spPr/>
    </dgm:pt>
    <dgm:pt modelId="{F939D77D-59B7-497A-8E0C-71B227D4F59A}" type="pres">
      <dgm:prSet presAssocID="{864CBBD2-D86F-40AE-8E89-C3200BB36AEA}" presName="node" presStyleLbl="node1" presStyleIdx="1" presStyleCnt="4">
        <dgm:presLayoutVars>
          <dgm:bulletEnabled val="1"/>
        </dgm:presLayoutVars>
      </dgm:prSet>
      <dgm:spPr/>
    </dgm:pt>
    <dgm:pt modelId="{321652C2-854C-4355-A748-369BDE613BB0}" type="pres">
      <dgm:prSet presAssocID="{563CD60F-323A-4191-813B-A55807257B71}" presName="sibTrans" presStyleCnt="0"/>
      <dgm:spPr/>
    </dgm:pt>
    <dgm:pt modelId="{0644E769-0772-43E0-8045-775C7146F4DB}" type="pres">
      <dgm:prSet presAssocID="{88AAE784-B2A7-4202-8B7F-4857C7F57948}" presName="node" presStyleLbl="node1" presStyleIdx="2" presStyleCnt="4">
        <dgm:presLayoutVars>
          <dgm:bulletEnabled val="1"/>
        </dgm:presLayoutVars>
      </dgm:prSet>
      <dgm:spPr/>
    </dgm:pt>
    <dgm:pt modelId="{67CC05D5-94EC-4FC6-BEBC-8E9C156C3110}" type="pres">
      <dgm:prSet presAssocID="{1B49A12C-7315-4E6A-B3C4-0C79AF53C93A}" presName="sibTrans" presStyleCnt="0"/>
      <dgm:spPr/>
    </dgm:pt>
    <dgm:pt modelId="{7630EEDD-209C-4823-B303-81F8D33032C1}" type="pres">
      <dgm:prSet presAssocID="{7A60A59D-482E-467C-AEDF-66C6A33DCBBF}" presName="node" presStyleLbl="node1" presStyleIdx="3" presStyleCnt="4">
        <dgm:presLayoutVars>
          <dgm:bulletEnabled val="1"/>
        </dgm:presLayoutVars>
      </dgm:prSet>
      <dgm:spPr/>
    </dgm:pt>
  </dgm:ptLst>
  <dgm:cxnLst>
    <dgm:cxn modelId="{8ED8CD00-7A5C-40B2-AC74-187C43D90F1D}" srcId="{C2F47DB0-B92E-4829-AC54-4F41A0328EAF}" destId="{7A60A59D-482E-467C-AEDF-66C6A33DCBBF}" srcOrd="3" destOrd="0" parTransId="{A36C3931-01BD-41E6-AED4-94F0A719DC1F}" sibTransId="{20C023B4-818D-497D-A970-60D1E9EB7929}"/>
    <dgm:cxn modelId="{50CD8705-8C2D-4973-90DF-3B9F064EE2AE}" type="presOf" srcId="{7A60A59D-482E-467C-AEDF-66C6A33DCBBF}" destId="{7630EEDD-209C-4823-B303-81F8D33032C1}" srcOrd="0" destOrd="0" presId="urn:microsoft.com/office/officeart/2005/8/layout/hList6"/>
    <dgm:cxn modelId="{226EF00C-E4F7-4CCA-82DC-B4ED380810EF}" srcId="{C2F47DB0-B92E-4829-AC54-4F41A0328EAF}" destId="{864CBBD2-D86F-40AE-8E89-C3200BB36AEA}" srcOrd="1" destOrd="0" parTransId="{9CA99D1E-9A16-4B9F-9ABF-67CC874F6EA9}" sibTransId="{563CD60F-323A-4191-813B-A55807257B71}"/>
    <dgm:cxn modelId="{AB5A1413-E351-4167-BAB0-A630E3FFD4A5}" type="presOf" srcId="{C2F47DB0-B92E-4829-AC54-4F41A0328EAF}" destId="{608B23E5-D2B1-4C1B-899E-BE85BFAC327D}" srcOrd="0" destOrd="0" presId="urn:microsoft.com/office/officeart/2005/8/layout/hList6"/>
    <dgm:cxn modelId="{2F885E37-E27F-473C-B5AF-0A4537EF2C54}" type="presOf" srcId="{88AAE784-B2A7-4202-8B7F-4857C7F57948}" destId="{0644E769-0772-43E0-8045-775C7146F4DB}" srcOrd="0" destOrd="0" presId="urn:microsoft.com/office/officeart/2005/8/layout/hList6"/>
    <dgm:cxn modelId="{FA9A44B2-38B8-41F6-93A8-622662B0ACA7}" type="presOf" srcId="{864CBBD2-D86F-40AE-8E89-C3200BB36AEA}" destId="{F939D77D-59B7-497A-8E0C-71B227D4F59A}" srcOrd="0" destOrd="0" presId="urn:microsoft.com/office/officeart/2005/8/layout/hList6"/>
    <dgm:cxn modelId="{AA275EC3-1314-458F-AF32-E8715057B26C}" type="presOf" srcId="{A732C64E-B385-4FCC-AF36-C2594D5EFB28}" destId="{E1BED403-736A-43EC-B0D0-5C39FC8EDA3A}" srcOrd="0" destOrd="0" presId="urn:microsoft.com/office/officeart/2005/8/layout/hList6"/>
    <dgm:cxn modelId="{97CCE0D9-A7DC-4FA6-AA95-5F7CB8D9E5CD}" srcId="{C2F47DB0-B92E-4829-AC54-4F41A0328EAF}" destId="{A732C64E-B385-4FCC-AF36-C2594D5EFB28}" srcOrd="0" destOrd="0" parTransId="{2A5642E7-F3AE-48EC-9D6B-32E1B3817E33}" sibTransId="{8C4728BD-9CF1-4C88-B150-1F5AA2C0640B}"/>
    <dgm:cxn modelId="{D2F8AEDB-CD1A-435A-9256-FC10CA4CD565}" srcId="{C2F47DB0-B92E-4829-AC54-4F41A0328EAF}" destId="{88AAE784-B2A7-4202-8B7F-4857C7F57948}" srcOrd="2" destOrd="0" parTransId="{BC1906AF-0A18-4AEB-9571-6D1ECD67325F}" sibTransId="{1B49A12C-7315-4E6A-B3C4-0C79AF53C93A}"/>
    <dgm:cxn modelId="{0EEB8F13-E1E1-4E49-A6BF-9C9C854E9B76}" type="presParOf" srcId="{608B23E5-D2B1-4C1B-899E-BE85BFAC327D}" destId="{E1BED403-736A-43EC-B0D0-5C39FC8EDA3A}" srcOrd="0" destOrd="0" presId="urn:microsoft.com/office/officeart/2005/8/layout/hList6"/>
    <dgm:cxn modelId="{0A98C496-A703-4A8B-8A1E-ACB2E538982A}" type="presParOf" srcId="{608B23E5-D2B1-4C1B-899E-BE85BFAC327D}" destId="{0F4E6E44-BCDC-4B7B-A1D5-278ED2ABE07F}" srcOrd="1" destOrd="0" presId="urn:microsoft.com/office/officeart/2005/8/layout/hList6"/>
    <dgm:cxn modelId="{A728FADE-C483-4918-BE0C-CF67BDE6ACED}" type="presParOf" srcId="{608B23E5-D2B1-4C1B-899E-BE85BFAC327D}" destId="{F939D77D-59B7-497A-8E0C-71B227D4F59A}" srcOrd="2" destOrd="0" presId="urn:microsoft.com/office/officeart/2005/8/layout/hList6"/>
    <dgm:cxn modelId="{932EFE5A-18EA-4541-B6E5-C914D15DAB05}" type="presParOf" srcId="{608B23E5-D2B1-4C1B-899E-BE85BFAC327D}" destId="{321652C2-854C-4355-A748-369BDE613BB0}" srcOrd="3" destOrd="0" presId="urn:microsoft.com/office/officeart/2005/8/layout/hList6"/>
    <dgm:cxn modelId="{908BC6DE-21D9-4B73-ADA6-28BC5FD5048D}" type="presParOf" srcId="{608B23E5-D2B1-4C1B-899E-BE85BFAC327D}" destId="{0644E769-0772-43E0-8045-775C7146F4DB}" srcOrd="4" destOrd="0" presId="urn:microsoft.com/office/officeart/2005/8/layout/hList6"/>
    <dgm:cxn modelId="{8FAD2D6F-9956-40E9-ADE9-4B2D0BC6BFBD}" type="presParOf" srcId="{608B23E5-D2B1-4C1B-899E-BE85BFAC327D}" destId="{67CC05D5-94EC-4FC6-BEBC-8E9C156C3110}" srcOrd="5" destOrd="0" presId="urn:microsoft.com/office/officeart/2005/8/layout/hList6"/>
    <dgm:cxn modelId="{31445756-2651-496B-9EF3-CE613ABF9E38}" type="presParOf" srcId="{608B23E5-D2B1-4C1B-899E-BE85BFAC327D}" destId="{7630EEDD-209C-4823-B303-81F8D33032C1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982F77-1F23-48FC-9733-7BFD721C007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33AD33B-6B17-4875-B8D4-2BFCD0EE3209}">
      <dgm:prSet phldr="0"/>
      <dgm:spPr/>
      <dgm:t>
        <a:bodyPr/>
        <a:lstStyle/>
        <a:p>
          <a:pPr rtl="0"/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Calwell, H. G. (1942). Working for a Salary. British Medical Journal</a:t>
          </a:r>
        </a:p>
      </dgm:t>
    </dgm:pt>
    <dgm:pt modelId="{6F716D34-3864-43E5-A5B6-F902D93F2098}" type="parTrans" cxnId="{4FC78B56-AA0B-4514-B74A-17654FB146F3}">
      <dgm:prSet/>
      <dgm:spPr/>
    </dgm:pt>
    <dgm:pt modelId="{A026FD17-1C40-4A37-9D64-E2B6BE04A45B}" type="sibTrans" cxnId="{4FC78B56-AA0B-4514-B74A-17654FB146F3}">
      <dgm:prSet/>
      <dgm:spPr/>
      <dgm:t>
        <a:bodyPr/>
        <a:lstStyle/>
        <a:p>
          <a:endParaRPr lang="en-US"/>
        </a:p>
      </dgm:t>
    </dgm:pt>
    <dgm:pt modelId="{6F6CF8BA-7FED-4A4B-8A49-B9DA5B57EEC3}">
      <dgm:prSet phldr="0"/>
      <dgm:spPr/>
      <dgm:t>
        <a:bodyPr/>
        <a:lstStyle/>
        <a:p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Gosden, T., Pedersen, L., &amp; Torgerson, D. (1999). How should we pay doctors? A systematic review of salary payments and their effect on doctor </a:t>
          </a:r>
          <a:r>
            <a:rPr lang="en-US" err="1">
              <a:solidFill>
                <a:srgbClr val="444444"/>
              </a:solidFill>
              <a:latin typeface="Calibri"/>
              <a:ea typeface="Calibri"/>
              <a:cs typeface="Calibri"/>
            </a:rPr>
            <a:t>behaviour</a:t>
          </a:r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.</a:t>
          </a:r>
        </a:p>
      </dgm:t>
    </dgm:pt>
    <dgm:pt modelId="{AF3D7BA4-FB89-4369-A783-B4584D9BE85F}" type="parTrans" cxnId="{207AE7C7-8B74-41EC-920B-5B3FBAFC6D29}">
      <dgm:prSet/>
      <dgm:spPr/>
    </dgm:pt>
    <dgm:pt modelId="{4FA838DA-3D3B-49FC-B4A4-B0EBCDF2B8DE}" type="sibTrans" cxnId="{207AE7C7-8B74-41EC-920B-5B3FBAFC6D29}">
      <dgm:prSet/>
      <dgm:spPr/>
      <dgm:t>
        <a:bodyPr/>
        <a:lstStyle/>
        <a:p>
          <a:endParaRPr lang="en-US"/>
        </a:p>
      </dgm:t>
    </dgm:pt>
    <dgm:pt modelId="{5A3E44CA-1419-48DA-A15E-9B825418AE24}">
      <dgm:prSet phldr="0"/>
      <dgm:spPr/>
      <dgm:t>
        <a:bodyPr/>
        <a:lstStyle/>
        <a:p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Joyce, C. M., Schurer, S., Scott, A., Humphreys, J., &amp; Kalb, G. (2011). Australian doctors’ satisfaction with their work: results from the MABEL longitudinal survey of doctors.</a:t>
          </a:r>
        </a:p>
      </dgm:t>
    </dgm:pt>
    <dgm:pt modelId="{D4EEA492-DB82-428E-BC31-7C5D2179D652}" type="parTrans" cxnId="{1275ECC5-AE32-42F6-91C3-B0A835D55D52}">
      <dgm:prSet/>
      <dgm:spPr/>
    </dgm:pt>
    <dgm:pt modelId="{3F215CEA-B51C-4AFC-A0CC-215250799B08}" type="sibTrans" cxnId="{1275ECC5-AE32-42F6-91C3-B0A835D55D52}">
      <dgm:prSet/>
      <dgm:spPr/>
      <dgm:t>
        <a:bodyPr/>
        <a:lstStyle/>
        <a:p>
          <a:endParaRPr lang="en-US"/>
        </a:p>
      </dgm:t>
    </dgm:pt>
    <dgm:pt modelId="{5C346316-0E40-40F1-BD5E-B95C8AF1BBDD}">
      <dgm:prSet phldr="0"/>
      <dgm:spPr/>
      <dgm:t>
        <a:bodyPr/>
        <a:lstStyle/>
        <a:p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Konrad, T. R. (2015). Measures, methods, and models of doctor satisfaction: future research challenges. Professions and Professionalism</a:t>
          </a:r>
        </a:p>
      </dgm:t>
    </dgm:pt>
    <dgm:pt modelId="{4EFF5039-9176-4952-8771-2132F23C76B0}" type="parTrans" cxnId="{BDD55683-5B54-42E6-AEF8-F46E3CEB4ECE}">
      <dgm:prSet/>
      <dgm:spPr/>
    </dgm:pt>
    <dgm:pt modelId="{E7A35000-A37F-4758-818E-F0EEDDC9CE3C}" type="sibTrans" cxnId="{BDD55683-5B54-42E6-AEF8-F46E3CEB4ECE}">
      <dgm:prSet/>
      <dgm:spPr/>
      <dgm:t>
        <a:bodyPr/>
        <a:lstStyle/>
        <a:p>
          <a:endParaRPr lang="en-US"/>
        </a:p>
      </dgm:t>
    </dgm:pt>
    <dgm:pt modelId="{DE7D0026-8668-49C4-A079-5212DE52071B}" type="pres">
      <dgm:prSet presAssocID="{02982F77-1F23-48FC-9733-7BFD721C007B}" presName="linearFlow" presStyleCnt="0">
        <dgm:presLayoutVars>
          <dgm:resizeHandles val="exact"/>
        </dgm:presLayoutVars>
      </dgm:prSet>
      <dgm:spPr/>
    </dgm:pt>
    <dgm:pt modelId="{4CFA7E06-1DE5-484F-8D44-BCC90CF928B8}" type="pres">
      <dgm:prSet presAssocID="{233AD33B-6B17-4875-B8D4-2BFCD0EE3209}" presName="node" presStyleLbl="node1" presStyleIdx="0" presStyleCnt="4">
        <dgm:presLayoutVars>
          <dgm:bulletEnabled val="1"/>
        </dgm:presLayoutVars>
      </dgm:prSet>
      <dgm:spPr/>
    </dgm:pt>
    <dgm:pt modelId="{5C8BBB27-1E6D-47D3-A48C-883D7369DB12}" type="pres">
      <dgm:prSet presAssocID="{A026FD17-1C40-4A37-9D64-E2B6BE04A45B}" presName="sibTrans" presStyleLbl="sibTrans2D1" presStyleIdx="0" presStyleCnt="3"/>
      <dgm:spPr/>
    </dgm:pt>
    <dgm:pt modelId="{67D8FCBC-1C42-4D23-82C2-65586A3FB208}" type="pres">
      <dgm:prSet presAssocID="{A026FD17-1C40-4A37-9D64-E2B6BE04A45B}" presName="connectorText" presStyleLbl="sibTrans2D1" presStyleIdx="0" presStyleCnt="3"/>
      <dgm:spPr/>
    </dgm:pt>
    <dgm:pt modelId="{729E7F6C-BDB8-4F44-BE1C-29D69AB265EA}" type="pres">
      <dgm:prSet presAssocID="{6F6CF8BA-7FED-4A4B-8A49-B9DA5B57EEC3}" presName="node" presStyleLbl="node1" presStyleIdx="1" presStyleCnt="4">
        <dgm:presLayoutVars>
          <dgm:bulletEnabled val="1"/>
        </dgm:presLayoutVars>
      </dgm:prSet>
      <dgm:spPr/>
    </dgm:pt>
    <dgm:pt modelId="{C0A2DA4A-8F29-4EEA-BACA-0DC49F89B464}" type="pres">
      <dgm:prSet presAssocID="{4FA838DA-3D3B-49FC-B4A4-B0EBCDF2B8DE}" presName="sibTrans" presStyleLbl="sibTrans2D1" presStyleIdx="1" presStyleCnt="3"/>
      <dgm:spPr/>
    </dgm:pt>
    <dgm:pt modelId="{E9D6B19C-44B9-4B16-AFD3-1575EB02994A}" type="pres">
      <dgm:prSet presAssocID="{4FA838DA-3D3B-49FC-B4A4-B0EBCDF2B8DE}" presName="connectorText" presStyleLbl="sibTrans2D1" presStyleIdx="1" presStyleCnt="3"/>
      <dgm:spPr/>
    </dgm:pt>
    <dgm:pt modelId="{D93FFEEB-D3CA-4ECB-8F9D-75BFD08A8181}" type="pres">
      <dgm:prSet presAssocID="{5A3E44CA-1419-48DA-A15E-9B825418AE24}" presName="node" presStyleLbl="node1" presStyleIdx="2" presStyleCnt="4">
        <dgm:presLayoutVars>
          <dgm:bulletEnabled val="1"/>
        </dgm:presLayoutVars>
      </dgm:prSet>
      <dgm:spPr/>
    </dgm:pt>
    <dgm:pt modelId="{1678AC15-046D-45B9-A282-4DCBF6A47C8A}" type="pres">
      <dgm:prSet presAssocID="{3F215CEA-B51C-4AFC-A0CC-215250799B08}" presName="sibTrans" presStyleLbl="sibTrans2D1" presStyleIdx="2" presStyleCnt="3"/>
      <dgm:spPr/>
    </dgm:pt>
    <dgm:pt modelId="{D5E96C9C-1685-4890-A05A-A0B8037AAED9}" type="pres">
      <dgm:prSet presAssocID="{3F215CEA-B51C-4AFC-A0CC-215250799B08}" presName="connectorText" presStyleLbl="sibTrans2D1" presStyleIdx="2" presStyleCnt="3"/>
      <dgm:spPr/>
    </dgm:pt>
    <dgm:pt modelId="{85ECF81C-BFA7-4036-8A5B-D929D038D6ED}" type="pres">
      <dgm:prSet presAssocID="{5C346316-0E40-40F1-BD5E-B95C8AF1BBDD}" presName="node" presStyleLbl="node1" presStyleIdx="3" presStyleCnt="4">
        <dgm:presLayoutVars>
          <dgm:bulletEnabled val="1"/>
        </dgm:presLayoutVars>
      </dgm:prSet>
      <dgm:spPr/>
    </dgm:pt>
  </dgm:ptLst>
  <dgm:cxnLst>
    <dgm:cxn modelId="{A585800D-DDDB-4BB6-B137-A4576004E532}" type="presOf" srcId="{4FA838DA-3D3B-49FC-B4A4-B0EBCDF2B8DE}" destId="{E9D6B19C-44B9-4B16-AFD3-1575EB02994A}" srcOrd="1" destOrd="0" presId="urn:microsoft.com/office/officeart/2005/8/layout/process2"/>
    <dgm:cxn modelId="{1B8F600F-DC7E-463B-BC86-11D166210916}" type="presOf" srcId="{3F215CEA-B51C-4AFC-A0CC-215250799B08}" destId="{1678AC15-046D-45B9-A282-4DCBF6A47C8A}" srcOrd="0" destOrd="0" presId="urn:microsoft.com/office/officeart/2005/8/layout/process2"/>
    <dgm:cxn modelId="{14DB4715-53F6-4774-96C3-0EE77A433F09}" type="presOf" srcId="{233AD33B-6B17-4875-B8D4-2BFCD0EE3209}" destId="{4CFA7E06-1DE5-484F-8D44-BCC90CF928B8}" srcOrd="0" destOrd="0" presId="urn:microsoft.com/office/officeart/2005/8/layout/process2"/>
    <dgm:cxn modelId="{EA29C81B-C422-4EA7-9BC1-401637949457}" type="presOf" srcId="{4FA838DA-3D3B-49FC-B4A4-B0EBCDF2B8DE}" destId="{C0A2DA4A-8F29-4EEA-BACA-0DC49F89B464}" srcOrd="0" destOrd="0" presId="urn:microsoft.com/office/officeart/2005/8/layout/process2"/>
    <dgm:cxn modelId="{A50FB248-5DC1-4AEA-87D3-1597BFFE103D}" type="presOf" srcId="{5A3E44CA-1419-48DA-A15E-9B825418AE24}" destId="{D93FFEEB-D3CA-4ECB-8F9D-75BFD08A8181}" srcOrd="0" destOrd="0" presId="urn:microsoft.com/office/officeart/2005/8/layout/process2"/>
    <dgm:cxn modelId="{81B5126B-5BE4-4B0E-B748-E0E54C49B80B}" type="presOf" srcId="{02982F77-1F23-48FC-9733-7BFD721C007B}" destId="{DE7D0026-8668-49C4-A079-5212DE52071B}" srcOrd="0" destOrd="0" presId="urn:microsoft.com/office/officeart/2005/8/layout/process2"/>
    <dgm:cxn modelId="{4FC78B56-AA0B-4514-B74A-17654FB146F3}" srcId="{02982F77-1F23-48FC-9733-7BFD721C007B}" destId="{233AD33B-6B17-4875-B8D4-2BFCD0EE3209}" srcOrd="0" destOrd="0" parTransId="{6F716D34-3864-43E5-A5B6-F902D93F2098}" sibTransId="{A026FD17-1C40-4A37-9D64-E2B6BE04A45B}"/>
    <dgm:cxn modelId="{E064FE80-33A0-4AF5-91E0-6DA4D7E5769C}" type="presOf" srcId="{5C346316-0E40-40F1-BD5E-B95C8AF1BBDD}" destId="{85ECF81C-BFA7-4036-8A5B-D929D038D6ED}" srcOrd="0" destOrd="0" presId="urn:microsoft.com/office/officeart/2005/8/layout/process2"/>
    <dgm:cxn modelId="{BDD55683-5B54-42E6-AEF8-F46E3CEB4ECE}" srcId="{02982F77-1F23-48FC-9733-7BFD721C007B}" destId="{5C346316-0E40-40F1-BD5E-B95C8AF1BBDD}" srcOrd="3" destOrd="0" parTransId="{4EFF5039-9176-4952-8771-2132F23C76B0}" sibTransId="{E7A35000-A37F-4758-818E-F0EEDDC9CE3C}"/>
    <dgm:cxn modelId="{1C009A9B-7CBA-42BC-B50F-1EA828450555}" type="presOf" srcId="{6F6CF8BA-7FED-4A4B-8A49-B9DA5B57EEC3}" destId="{729E7F6C-BDB8-4F44-BE1C-29D69AB265EA}" srcOrd="0" destOrd="0" presId="urn:microsoft.com/office/officeart/2005/8/layout/process2"/>
    <dgm:cxn modelId="{30E2CCA2-5653-4F1E-AF86-EF85E6A6F659}" type="presOf" srcId="{A026FD17-1C40-4A37-9D64-E2B6BE04A45B}" destId="{5C8BBB27-1E6D-47D3-A48C-883D7369DB12}" srcOrd="0" destOrd="0" presId="urn:microsoft.com/office/officeart/2005/8/layout/process2"/>
    <dgm:cxn modelId="{AF60DEA8-3A1A-471A-88CD-24DB0579B80B}" type="presOf" srcId="{3F215CEA-B51C-4AFC-A0CC-215250799B08}" destId="{D5E96C9C-1685-4890-A05A-A0B8037AAED9}" srcOrd="1" destOrd="0" presId="urn:microsoft.com/office/officeart/2005/8/layout/process2"/>
    <dgm:cxn modelId="{D4B838B8-FD9B-4B82-8981-CAACD8027B8E}" type="presOf" srcId="{A026FD17-1C40-4A37-9D64-E2B6BE04A45B}" destId="{67D8FCBC-1C42-4D23-82C2-65586A3FB208}" srcOrd="1" destOrd="0" presId="urn:microsoft.com/office/officeart/2005/8/layout/process2"/>
    <dgm:cxn modelId="{1275ECC5-AE32-42F6-91C3-B0A835D55D52}" srcId="{02982F77-1F23-48FC-9733-7BFD721C007B}" destId="{5A3E44CA-1419-48DA-A15E-9B825418AE24}" srcOrd="2" destOrd="0" parTransId="{D4EEA492-DB82-428E-BC31-7C5D2179D652}" sibTransId="{3F215CEA-B51C-4AFC-A0CC-215250799B08}"/>
    <dgm:cxn modelId="{207AE7C7-8B74-41EC-920B-5B3FBAFC6D29}" srcId="{02982F77-1F23-48FC-9733-7BFD721C007B}" destId="{6F6CF8BA-7FED-4A4B-8A49-B9DA5B57EEC3}" srcOrd="1" destOrd="0" parTransId="{AF3D7BA4-FB89-4369-A783-B4584D9BE85F}" sibTransId="{4FA838DA-3D3B-49FC-B4A4-B0EBCDF2B8DE}"/>
    <dgm:cxn modelId="{B130EED6-A432-4CD6-8673-88B083CAC408}" type="presParOf" srcId="{DE7D0026-8668-49C4-A079-5212DE52071B}" destId="{4CFA7E06-1DE5-484F-8D44-BCC90CF928B8}" srcOrd="0" destOrd="0" presId="urn:microsoft.com/office/officeart/2005/8/layout/process2"/>
    <dgm:cxn modelId="{520D80F8-5BF7-4B6F-A127-6A325CDFD2E1}" type="presParOf" srcId="{DE7D0026-8668-49C4-A079-5212DE52071B}" destId="{5C8BBB27-1E6D-47D3-A48C-883D7369DB12}" srcOrd="1" destOrd="0" presId="urn:microsoft.com/office/officeart/2005/8/layout/process2"/>
    <dgm:cxn modelId="{CE201F2A-B3BB-4AC0-8975-96EA41E2BCA2}" type="presParOf" srcId="{5C8BBB27-1E6D-47D3-A48C-883D7369DB12}" destId="{67D8FCBC-1C42-4D23-82C2-65586A3FB208}" srcOrd="0" destOrd="0" presId="urn:microsoft.com/office/officeart/2005/8/layout/process2"/>
    <dgm:cxn modelId="{1557AFF4-3450-4233-90DC-15B818F8128D}" type="presParOf" srcId="{DE7D0026-8668-49C4-A079-5212DE52071B}" destId="{729E7F6C-BDB8-4F44-BE1C-29D69AB265EA}" srcOrd="2" destOrd="0" presId="urn:microsoft.com/office/officeart/2005/8/layout/process2"/>
    <dgm:cxn modelId="{EEBD0177-CFE2-4849-8005-CF92472BD397}" type="presParOf" srcId="{DE7D0026-8668-49C4-A079-5212DE52071B}" destId="{C0A2DA4A-8F29-4EEA-BACA-0DC49F89B464}" srcOrd="3" destOrd="0" presId="urn:microsoft.com/office/officeart/2005/8/layout/process2"/>
    <dgm:cxn modelId="{E46C9301-9D29-411A-9892-F37C9F32D0A0}" type="presParOf" srcId="{C0A2DA4A-8F29-4EEA-BACA-0DC49F89B464}" destId="{E9D6B19C-44B9-4B16-AFD3-1575EB02994A}" srcOrd="0" destOrd="0" presId="urn:microsoft.com/office/officeart/2005/8/layout/process2"/>
    <dgm:cxn modelId="{F2C45751-6B17-4F76-97F1-520BE942D564}" type="presParOf" srcId="{DE7D0026-8668-49C4-A079-5212DE52071B}" destId="{D93FFEEB-D3CA-4ECB-8F9D-75BFD08A8181}" srcOrd="4" destOrd="0" presId="urn:microsoft.com/office/officeart/2005/8/layout/process2"/>
    <dgm:cxn modelId="{C798F737-8796-494A-85BF-4164AF92C703}" type="presParOf" srcId="{DE7D0026-8668-49C4-A079-5212DE52071B}" destId="{1678AC15-046D-45B9-A282-4DCBF6A47C8A}" srcOrd="5" destOrd="0" presId="urn:microsoft.com/office/officeart/2005/8/layout/process2"/>
    <dgm:cxn modelId="{EAB90647-B8B1-4CCC-8346-1A9E340793A6}" type="presParOf" srcId="{1678AC15-046D-45B9-A282-4DCBF6A47C8A}" destId="{D5E96C9C-1685-4890-A05A-A0B8037AAED9}" srcOrd="0" destOrd="0" presId="urn:microsoft.com/office/officeart/2005/8/layout/process2"/>
    <dgm:cxn modelId="{525F7AC4-7B0A-49D5-96A9-7A36671A4F05}" type="presParOf" srcId="{DE7D0026-8668-49C4-A079-5212DE52071B}" destId="{85ECF81C-BFA7-4036-8A5B-D929D038D6E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14BABA-2F99-4645-BEA1-4735CBD8EF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89B686-EB25-4FB2-AA05-D917E88F0D8F}">
      <dgm:prSet phldrT="[Text]" phldr="0"/>
      <dgm:spPr/>
      <dgm:t>
        <a:bodyPr/>
        <a:lstStyle/>
        <a:p>
          <a:pPr rtl="0"/>
          <a:r>
            <a:rPr lang="en-US" b="1">
              <a:solidFill>
                <a:srgbClr val="404040"/>
              </a:solidFill>
              <a:latin typeface="Segoe UI"/>
              <a:cs typeface="Segoe UI"/>
            </a:rPr>
            <a:t>Sample Size and Representativeness</a:t>
          </a:r>
          <a:endParaRPr lang="en-US"/>
        </a:p>
      </dgm:t>
    </dgm:pt>
    <dgm:pt modelId="{E11CBF38-17CF-4D41-9FAF-E5F7EE63BFFF}" type="parTrans" cxnId="{8BB5EBF6-BA69-46B3-A160-8A85DB0427D9}">
      <dgm:prSet/>
      <dgm:spPr/>
      <dgm:t>
        <a:bodyPr/>
        <a:lstStyle/>
        <a:p>
          <a:endParaRPr lang="en-US"/>
        </a:p>
      </dgm:t>
    </dgm:pt>
    <dgm:pt modelId="{47621AC1-102D-404B-8A59-C4DFD734DA94}" type="sibTrans" cxnId="{8BB5EBF6-BA69-46B3-A160-8A85DB0427D9}">
      <dgm:prSet/>
      <dgm:spPr/>
      <dgm:t>
        <a:bodyPr/>
        <a:lstStyle/>
        <a:p>
          <a:endParaRPr lang="en-US"/>
        </a:p>
      </dgm:t>
    </dgm:pt>
    <dgm:pt modelId="{44865199-107B-4A38-9BD2-CA0EC0E391A7}">
      <dgm:prSet phldrT="[Text]" phldr="0"/>
      <dgm:spPr/>
      <dgm:t>
        <a:bodyPr/>
        <a:lstStyle/>
        <a:p>
          <a:r>
            <a:rPr lang="en-US" b="1">
              <a:solidFill>
                <a:srgbClr val="404040"/>
              </a:solidFill>
              <a:latin typeface="Aptos"/>
            </a:rPr>
            <a:t>Multicollinearity</a:t>
          </a:r>
          <a:endParaRPr lang="en-US"/>
        </a:p>
      </dgm:t>
    </dgm:pt>
    <dgm:pt modelId="{C885A423-E01C-4671-8147-581BBE7CECEF}" type="parTrans" cxnId="{18416FE1-D0DF-435E-8E08-967C67642EA5}">
      <dgm:prSet/>
      <dgm:spPr/>
      <dgm:t>
        <a:bodyPr/>
        <a:lstStyle/>
        <a:p>
          <a:endParaRPr lang="en-US"/>
        </a:p>
      </dgm:t>
    </dgm:pt>
    <dgm:pt modelId="{116B8A38-0C6A-4779-B8D1-C45EB91D6E4E}" type="sibTrans" cxnId="{18416FE1-D0DF-435E-8E08-967C67642EA5}">
      <dgm:prSet/>
      <dgm:spPr/>
      <dgm:t>
        <a:bodyPr/>
        <a:lstStyle/>
        <a:p>
          <a:endParaRPr lang="en-US"/>
        </a:p>
      </dgm:t>
    </dgm:pt>
    <dgm:pt modelId="{DAEF2C1E-C973-4419-8295-341426B821FD}">
      <dgm:prSet phldrT="[Text]" phldr="0"/>
      <dgm:spPr/>
      <dgm:t>
        <a:bodyPr/>
        <a:lstStyle/>
        <a:p>
          <a:pPr rtl="0"/>
          <a:r>
            <a:rPr lang="en-US" b="1">
              <a:solidFill>
                <a:srgbClr val="404040"/>
              </a:solidFill>
              <a:latin typeface="Aptos"/>
            </a:rPr>
            <a:t>Omitted Variable Bias</a:t>
          </a:r>
          <a:endParaRPr lang="en-US"/>
        </a:p>
      </dgm:t>
    </dgm:pt>
    <dgm:pt modelId="{BDA5A326-1FF7-49D5-9D46-0311468983C3}" type="parTrans" cxnId="{DC070CB2-C958-4B19-93E2-B0E54EF70682}">
      <dgm:prSet/>
      <dgm:spPr/>
      <dgm:t>
        <a:bodyPr/>
        <a:lstStyle/>
        <a:p>
          <a:endParaRPr lang="en-US"/>
        </a:p>
      </dgm:t>
    </dgm:pt>
    <dgm:pt modelId="{E2FF1A96-3DD2-4D0C-B8A5-47CFF1B535F5}" type="sibTrans" cxnId="{DC070CB2-C958-4B19-93E2-B0E54EF70682}">
      <dgm:prSet/>
      <dgm:spPr/>
      <dgm:t>
        <a:bodyPr/>
        <a:lstStyle/>
        <a:p>
          <a:endParaRPr lang="en-US"/>
        </a:p>
      </dgm:t>
    </dgm:pt>
    <dgm:pt modelId="{647879CF-CD95-4D81-A7E9-D05356D338B5}">
      <dgm:prSet phldrT="[Text]" phldr="0"/>
      <dgm:spPr/>
      <dgm:t>
        <a:bodyPr/>
        <a:lstStyle/>
        <a:p>
          <a:pPr algn="l"/>
          <a:r>
            <a:rPr lang="en-US" b="1">
              <a:solidFill>
                <a:srgbClr val="404040"/>
              </a:solidFill>
              <a:latin typeface="Aptos"/>
            </a:rPr>
            <a:t>P-Value Interpretation</a:t>
          </a:r>
          <a:endParaRPr lang="en-US"/>
        </a:p>
      </dgm:t>
    </dgm:pt>
    <dgm:pt modelId="{42068CFC-7FF7-4505-8BFB-29C4B33BCFB0}" type="parTrans" cxnId="{82DBD479-EBCF-4ACE-9EC0-FB8AE313F25E}">
      <dgm:prSet/>
      <dgm:spPr/>
      <dgm:t>
        <a:bodyPr/>
        <a:lstStyle/>
        <a:p>
          <a:endParaRPr lang="en-US"/>
        </a:p>
      </dgm:t>
    </dgm:pt>
    <dgm:pt modelId="{CC5F2C5A-1EDA-4DF9-AD54-4BBE9A36A035}" type="sibTrans" cxnId="{82DBD479-EBCF-4ACE-9EC0-FB8AE313F25E}">
      <dgm:prSet/>
      <dgm:spPr/>
      <dgm:t>
        <a:bodyPr/>
        <a:lstStyle/>
        <a:p>
          <a:endParaRPr lang="en-US"/>
        </a:p>
      </dgm:t>
    </dgm:pt>
    <dgm:pt modelId="{4589F063-09E6-4202-AA29-3A979F6BCA00}">
      <dgm:prSet phldrT="[Text]" phldr="0"/>
      <dgm:spPr/>
      <dgm:t>
        <a:bodyPr/>
        <a:lstStyle/>
        <a:p>
          <a:pPr rtl="0"/>
          <a:r>
            <a:rPr lang="en-US" b="1">
              <a:solidFill>
                <a:srgbClr val="404040"/>
              </a:solidFill>
              <a:latin typeface="Aptos"/>
            </a:rPr>
            <a:t>Model Overfitting</a:t>
          </a:r>
          <a:endParaRPr lang="en-US"/>
        </a:p>
      </dgm:t>
    </dgm:pt>
    <dgm:pt modelId="{710EE15A-D6DD-4532-847D-85D846EFB98E}" type="parTrans" cxnId="{786B38F3-AB2E-45AB-985E-D6EAD9AD397D}">
      <dgm:prSet/>
      <dgm:spPr/>
      <dgm:t>
        <a:bodyPr/>
        <a:lstStyle/>
        <a:p>
          <a:endParaRPr lang="en-US"/>
        </a:p>
      </dgm:t>
    </dgm:pt>
    <dgm:pt modelId="{5EF22D30-1FAD-4DD8-840D-519179698054}" type="sibTrans" cxnId="{786B38F3-AB2E-45AB-985E-D6EAD9AD397D}">
      <dgm:prSet/>
      <dgm:spPr/>
      <dgm:t>
        <a:bodyPr/>
        <a:lstStyle/>
        <a:p>
          <a:endParaRPr lang="en-US"/>
        </a:p>
      </dgm:t>
    </dgm:pt>
    <dgm:pt modelId="{34AAC1FF-0596-4E95-B724-4979320F40DF}">
      <dgm:prSet phldr="0"/>
      <dgm:spPr/>
      <dgm:t>
        <a:bodyPr/>
        <a:lstStyle/>
        <a:p>
          <a:pPr rtl="0"/>
          <a:r>
            <a:rPr lang="en-US" b="1">
              <a:solidFill>
                <a:srgbClr val="404040"/>
              </a:solidFill>
              <a:latin typeface="Aptos"/>
            </a:rPr>
            <a:t>Data Variability</a:t>
          </a:r>
          <a:endParaRPr lang="en-US">
            <a:latin typeface="Century Gothic" panose="020B0502020202020204"/>
          </a:endParaRPr>
        </a:p>
      </dgm:t>
    </dgm:pt>
    <dgm:pt modelId="{8AD06EC2-F867-4C3B-971F-D21A4E198C85}" type="parTrans" cxnId="{EBB43F09-EA63-4201-81AC-191A5710D7E7}">
      <dgm:prSet/>
      <dgm:spPr/>
    </dgm:pt>
    <dgm:pt modelId="{1F487E7D-47F0-49B6-A6A1-7587064DE87F}" type="sibTrans" cxnId="{EBB43F09-EA63-4201-81AC-191A5710D7E7}">
      <dgm:prSet/>
      <dgm:spPr/>
    </dgm:pt>
    <dgm:pt modelId="{04D99B51-E0DD-4DAC-8D5E-2CFEE8816087}" type="pres">
      <dgm:prSet presAssocID="{2914BABA-2F99-4645-BEA1-4735CBD8EF6E}" presName="diagram" presStyleCnt="0">
        <dgm:presLayoutVars>
          <dgm:dir/>
          <dgm:resizeHandles val="exact"/>
        </dgm:presLayoutVars>
      </dgm:prSet>
      <dgm:spPr/>
    </dgm:pt>
    <dgm:pt modelId="{369CA95B-BD55-43B1-9082-D1621450D7B5}" type="pres">
      <dgm:prSet presAssocID="{3C89B686-EB25-4FB2-AA05-D917E88F0D8F}" presName="node" presStyleLbl="node1" presStyleIdx="0" presStyleCnt="6">
        <dgm:presLayoutVars>
          <dgm:bulletEnabled val="1"/>
        </dgm:presLayoutVars>
      </dgm:prSet>
      <dgm:spPr/>
    </dgm:pt>
    <dgm:pt modelId="{DFEC2837-33D5-446C-959F-1DAE332480E0}" type="pres">
      <dgm:prSet presAssocID="{47621AC1-102D-404B-8A59-C4DFD734DA94}" presName="sibTrans" presStyleCnt="0"/>
      <dgm:spPr/>
    </dgm:pt>
    <dgm:pt modelId="{3D6287F7-8EBF-48B7-8F22-8AC8D88326B0}" type="pres">
      <dgm:prSet presAssocID="{44865199-107B-4A38-9BD2-CA0EC0E391A7}" presName="node" presStyleLbl="node1" presStyleIdx="1" presStyleCnt="6">
        <dgm:presLayoutVars>
          <dgm:bulletEnabled val="1"/>
        </dgm:presLayoutVars>
      </dgm:prSet>
      <dgm:spPr/>
    </dgm:pt>
    <dgm:pt modelId="{C2C5BC51-C834-42A9-833D-10DF55DF7114}" type="pres">
      <dgm:prSet presAssocID="{116B8A38-0C6A-4779-B8D1-C45EB91D6E4E}" presName="sibTrans" presStyleCnt="0"/>
      <dgm:spPr/>
    </dgm:pt>
    <dgm:pt modelId="{F7A4AB75-C55F-48D4-8FD8-23876EFDAE9D}" type="pres">
      <dgm:prSet presAssocID="{DAEF2C1E-C973-4419-8295-341426B821FD}" presName="node" presStyleLbl="node1" presStyleIdx="2" presStyleCnt="6">
        <dgm:presLayoutVars>
          <dgm:bulletEnabled val="1"/>
        </dgm:presLayoutVars>
      </dgm:prSet>
      <dgm:spPr/>
    </dgm:pt>
    <dgm:pt modelId="{6F861325-9C58-4253-8B46-3D313D4E2772}" type="pres">
      <dgm:prSet presAssocID="{E2FF1A96-3DD2-4D0C-B8A5-47CFF1B535F5}" presName="sibTrans" presStyleCnt="0"/>
      <dgm:spPr/>
    </dgm:pt>
    <dgm:pt modelId="{3261B781-6B28-49C2-ADCA-0161CA30810C}" type="pres">
      <dgm:prSet presAssocID="{647879CF-CD95-4D81-A7E9-D05356D338B5}" presName="node" presStyleLbl="node1" presStyleIdx="3" presStyleCnt="6">
        <dgm:presLayoutVars>
          <dgm:bulletEnabled val="1"/>
        </dgm:presLayoutVars>
      </dgm:prSet>
      <dgm:spPr/>
    </dgm:pt>
    <dgm:pt modelId="{8012DC8C-31B0-4751-8CAD-C91A2F166973}" type="pres">
      <dgm:prSet presAssocID="{CC5F2C5A-1EDA-4DF9-AD54-4BBE9A36A035}" presName="sibTrans" presStyleCnt="0"/>
      <dgm:spPr/>
    </dgm:pt>
    <dgm:pt modelId="{113122AC-0155-4097-9A7C-2F43038984C4}" type="pres">
      <dgm:prSet presAssocID="{4589F063-09E6-4202-AA29-3A979F6BCA00}" presName="node" presStyleLbl="node1" presStyleIdx="4" presStyleCnt="6">
        <dgm:presLayoutVars>
          <dgm:bulletEnabled val="1"/>
        </dgm:presLayoutVars>
      </dgm:prSet>
      <dgm:spPr/>
    </dgm:pt>
    <dgm:pt modelId="{F455F0EA-B849-4E0D-802B-AC8BE3223BD9}" type="pres">
      <dgm:prSet presAssocID="{5EF22D30-1FAD-4DD8-840D-519179698054}" presName="sibTrans" presStyleCnt="0"/>
      <dgm:spPr/>
    </dgm:pt>
    <dgm:pt modelId="{6A8040BC-A807-47B7-BC74-950077BA9205}" type="pres">
      <dgm:prSet presAssocID="{34AAC1FF-0596-4E95-B724-4979320F40DF}" presName="node" presStyleLbl="node1" presStyleIdx="5" presStyleCnt="6">
        <dgm:presLayoutVars>
          <dgm:bulletEnabled val="1"/>
        </dgm:presLayoutVars>
      </dgm:prSet>
      <dgm:spPr/>
    </dgm:pt>
  </dgm:ptLst>
  <dgm:cxnLst>
    <dgm:cxn modelId="{C440D604-7F96-46B0-AD5D-8C9E566A02D0}" type="presOf" srcId="{4589F063-09E6-4202-AA29-3A979F6BCA00}" destId="{113122AC-0155-4097-9A7C-2F43038984C4}" srcOrd="0" destOrd="0" presId="urn:microsoft.com/office/officeart/2005/8/layout/default"/>
    <dgm:cxn modelId="{EBB43F09-EA63-4201-81AC-191A5710D7E7}" srcId="{2914BABA-2F99-4645-BEA1-4735CBD8EF6E}" destId="{34AAC1FF-0596-4E95-B724-4979320F40DF}" srcOrd="5" destOrd="0" parTransId="{8AD06EC2-F867-4C3B-971F-D21A4E198C85}" sibTransId="{1F487E7D-47F0-49B6-A6A1-7587064DE87F}"/>
    <dgm:cxn modelId="{F91B511B-A65C-4CEC-ACAC-94143C9CD48A}" type="presOf" srcId="{34AAC1FF-0596-4E95-B724-4979320F40DF}" destId="{6A8040BC-A807-47B7-BC74-950077BA9205}" srcOrd="0" destOrd="0" presId="urn:microsoft.com/office/officeart/2005/8/layout/default"/>
    <dgm:cxn modelId="{72CB812C-64B0-483C-A7B5-4F6554ED75A6}" type="presOf" srcId="{647879CF-CD95-4D81-A7E9-D05356D338B5}" destId="{3261B781-6B28-49C2-ADCA-0161CA30810C}" srcOrd="0" destOrd="0" presId="urn:microsoft.com/office/officeart/2005/8/layout/default"/>
    <dgm:cxn modelId="{BB1AD15D-3DF1-43B1-8762-4F85ED27B4D9}" type="presOf" srcId="{3C89B686-EB25-4FB2-AA05-D917E88F0D8F}" destId="{369CA95B-BD55-43B1-9082-D1621450D7B5}" srcOrd="0" destOrd="0" presId="urn:microsoft.com/office/officeart/2005/8/layout/default"/>
    <dgm:cxn modelId="{82378C75-22F0-446F-813B-7AE45AFCDD56}" type="presOf" srcId="{44865199-107B-4A38-9BD2-CA0EC0E391A7}" destId="{3D6287F7-8EBF-48B7-8F22-8AC8D88326B0}" srcOrd="0" destOrd="0" presId="urn:microsoft.com/office/officeart/2005/8/layout/default"/>
    <dgm:cxn modelId="{D0FBC457-691D-4F5A-B5A4-0C4F91179B48}" type="presOf" srcId="{2914BABA-2F99-4645-BEA1-4735CBD8EF6E}" destId="{04D99B51-E0DD-4DAC-8D5E-2CFEE8816087}" srcOrd="0" destOrd="0" presId="urn:microsoft.com/office/officeart/2005/8/layout/default"/>
    <dgm:cxn modelId="{82DBD479-EBCF-4ACE-9EC0-FB8AE313F25E}" srcId="{2914BABA-2F99-4645-BEA1-4735CBD8EF6E}" destId="{647879CF-CD95-4D81-A7E9-D05356D338B5}" srcOrd="3" destOrd="0" parTransId="{42068CFC-7FF7-4505-8BFB-29C4B33BCFB0}" sibTransId="{CC5F2C5A-1EDA-4DF9-AD54-4BBE9A36A035}"/>
    <dgm:cxn modelId="{DC070CB2-C958-4B19-93E2-B0E54EF70682}" srcId="{2914BABA-2F99-4645-BEA1-4735CBD8EF6E}" destId="{DAEF2C1E-C973-4419-8295-341426B821FD}" srcOrd="2" destOrd="0" parTransId="{BDA5A326-1FF7-49D5-9D46-0311468983C3}" sibTransId="{E2FF1A96-3DD2-4D0C-B8A5-47CFF1B535F5}"/>
    <dgm:cxn modelId="{96E6A0B8-A192-480B-87F6-E416D4208228}" type="presOf" srcId="{DAEF2C1E-C973-4419-8295-341426B821FD}" destId="{F7A4AB75-C55F-48D4-8FD8-23876EFDAE9D}" srcOrd="0" destOrd="0" presId="urn:microsoft.com/office/officeart/2005/8/layout/default"/>
    <dgm:cxn modelId="{18416FE1-D0DF-435E-8E08-967C67642EA5}" srcId="{2914BABA-2F99-4645-BEA1-4735CBD8EF6E}" destId="{44865199-107B-4A38-9BD2-CA0EC0E391A7}" srcOrd="1" destOrd="0" parTransId="{C885A423-E01C-4671-8147-581BBE7CECEF}" sibTransId="{116B8A38-0C6A-4779-B8D1-C45EB91D6E4E}"/>
    <dgm:cxn modelId="{786B38F3-AB2E-45AB-985E-D6EAD9AD397D}" srcId="{2914BABA-2F99-4645-BEA1-4735CBD8EF6E}" destId="{4589F063-09E6-4202-AA29-3A979F6BCA00}" srcOrd="4" destOrd="0" parTransId="{710EE15A-D6DD-4532-847D-85D846EFB98E}" sibTransId="{5EF22D30-1FAD-4DD8-840D-519179698054}"/>
    <dgm:cxn modelId="{8BB5EBF6-BA69-46B3-A160-8A85DB0427D9}" srcId="{2914BABA-2F99-4645-BEA1-4735CBD8EF6E}" destId="{3C89B686-EB25-4FB2-AA05-D917E88F0D8F}" srcOrd="0" destOrd="0" parTransId="{E11CBF38-17CF-4D41-9FAF-E5F7EE63BFFF}" sibTransId="{47621AC1-102D-404B-8A59-C4DFD734DA94}"/>
    <dgm:cxn modelId="{72B0B5C6-3334-4B1C-BFD1-8B97FA01352B}" type="presParOf" srcId="{04D99B51-E0DD-4DAC-8D5E-2CFEE8816087}" destId="{369CA95B-BD55-43B1-9082-D1621450D7B5}" srcOrd="0" destOrd="0" presId="urn:microsoft.com/office/officeart/2005/8/layout/default"/>
    <dgm:cxn modelId="{B11A4243-C1A7-4CF6-8E0D-EE89D100E9D9}" type="presParOf" srcId="{04D99B51-E0DD-4DAC-8D5E-2CFEE8816087}" destId="{DFEC2837-33D5-446C-959F-1DAE332480E0}" srcOrd="1" destOrd="0" presId="urn:microsoft.com/office/officeart/2005/8/layout/default"/>
    <dgm:cxn modelId="{8DF33462-0037-4172-9769-4507FFCB04FD}" type="presParOf" srcId="{04D99B51-E0DD-4DAC-8D5E-2CFEE8816087}" destId="{3D6287F7-8EBF-48B7-8F22-8AC8D88326B0}" srcOrd="2" destOrd="0" presId="urn:microsoft.com/office/officeart/2005/8/layout/default"/>
    <dgm:cxn modelId="{AC8C4574-4442-4D3D-8243-0AE2C99B9E58}" type="presParOf" srcId="{04D99B51-E0DD-4DAC-8D5E-2CFEE8816087}" destId="{C2C5BC51-C834-42A9-833D-10DF55DF7114}" srcOrd="3" destOrd="0" presId="urn:microsoft.com/office/officeart/2005/8/layout/default"/>
    <dgm:cxn modelId="{32C19E76-5376-45F3-AEFD-72F69489E05D}" type="presParOf" srcId="{04D99B51-E0DD-4DAC-8D5E-2CFEE8816087}" destId="{F7A4AB75-C55F-48D4-8FD8-23876EFDAE9D}" srcOrd="4" destOrd="0" presId="urn:microsoft.com/office/officeart/2005/8/layout/default"/>
    <dgm:cxn modelId="{7A1082EB-193C-494C-A20A-4A73CF0E220E}" type="presParOf" srcId="{04D99B51-E0DD-4DAC-8D5E-2CFEE8816087}" destId="{6F861325-9C58-4253-8B46-3D313D4E2772}" srcOrd="5" destOrd="0" presId="urn:microsoft.com/office/officeart/2005/8/layout/default"/>
    <dgm:cxn modelId="{031B0CF8-63FA-428F-90BC-D25C22E42AE6}" type="presParOf" srcId="{04D99B51-E0DD-4DAC-8D5E-2CFEE8816087}" destId="{3261B781-6B28-49C2-ADCA-0161CA30810C}" srcOrd="6" destOrd="0" presId="urn:microsoft.com/office/officeart/2005/8/layout/default"/>
    <dgm:cxn modelId="{A2C8E060-424C-4BC0-9EE9-B1D2FF559A11}" type="presParOf" srcId="{04D99B51-E0DD-4DAC-8D5E-2CFEE8816087}" destId="{8012DC8C-31B0-4751-8CAD-C91A2F166973}" srcOrd="7" destOrd="0" presId="urn:microsoft.com/office/officeart/2005/8/layout/default"/>
    <dgm:cxn modelId="{B39AA2C8-053A-4AC3-B640-515838974935}" type="presParOf" srcId="{04D99B51-E0DD-4DAC-8D5E-2CFEE8816087}" destId="{113122AC-0155-4097-9A7C-2F43038984C4}" srcOrd="8" destOrd="0" presId="urn:microsoft.com/office/officeart/2005/8/layout/default"/>
    <dgm:cxn modelId="{2BDF3C53-1BC6-47A8-BC14-88C1F4AAF193}" type="presParOf" srcId="{04D99B51-E0DD-4DAC-8D5E-2CFEE8816087}" destId="{F455F0EA-B849-4E0D-802B-AC8BE3223BD9}" srcOrd="9" destOrd="0" presId="urn:microsoft.com/office/officeart/2005/8/layout/default"/>
    <dgm:cxn modelId="{C81D707F-8F19-40D7-A052-B55AAAA58A8D}" type="presParOf" srcId="{04D99B51-E0DD-4DAC-8D5E-2CFEE8816087}" destId="{6A8040BC-A807-47B7-BC74-950077BA920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ED403-736A-43EC-B0D0-5C39FC8EDA3A}">
      <dsp:nvSpPr>
        <dsp:cNvPr id="0" name=""/>
        <dsp:cNvSpPr/>
      </dsp:nvSpPr>
      <dsp:spPr>
        <a:xfrm rot="16200000">
          <a:off x="-1452809" y="1455565"/>
          <a:ext cx="5615151" cy="270402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046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404040"/>
              </a:solidFill>
              <a:latin typeface="Century Gothic" panose="020B0502020202020204"/>
            </a:rPr>
            <a:t>This research investigates physician satisfaction factors by specialty, such as yearly earnings, workload, lifestyle control, hourly income, and risk of infection.</a:t>
          </a:r>
          <a:endParaRPr lang="en-US" sz="2200" kern="1200"/>
        </a:p>
      </dsp:txBody>
      <dsp:txXfrm rot="5400000">
        <a:off x="2756" y="1123030"/>
        <a:ext cx="2704020" cy="3369091"/>
      </dsp:txXfrm>
    </dsp:sp>
    <dsp:sp modelId="{F939D77D-59B7-497A-8E0C-71B227D4F59A}">
      <dsp:nvSpPr>
        <dsp:cNvPr id="0" name=""/>
        <dsp:cNvSpPr/>
      </dsp:nvSpPr>
      <dsp:spPr>
        <a:xfrm rot="16200000">
          <a:off x="1454013" y="1455565"/>
          <a:ext cx="5615151" cy="270402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046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404040"/>
              </a:solidFill>
              <a:latin typeface="Century Gothic" panose="020B0502020202020204"/>
            </a:rPr>
            <a:t> Analytical methods such as regression and correlation analysis using packages such as </a:t>
          </a:r>
          <a:r>
            <a:rPr lang="en-US" sz="2200" b="1" kern="1200">
              <a:solidFill>
                <a:srgbClr val="404040"/>
              </a:solidFill>
              <a:latin typeface="Century Gothic" panose="020B0502020202020204"/>
            </a:rPr>
            <a:t>Jamovi, Minitab, and Excel </a:t>
          </a:r>
          <a:endParaRPr lang="en-US" sz="2200" kern="1200"/>
        </a:p>
      </dsp:txBody>
      <dsp:txXfrm rot="5400000">
        <a:off x="2909578" y="1123030"/>
        <a:ext cx="2704020" cy="3369091"/>
      </dsp:txXfrm>
    </dsp:sp>
    <dsp:sp modelId="{0644E769-0772-43E0-8045-775C7146F4DB}">
      <dsp:nvSpPr>
        <dsp:cNvPr id="0" name=""/>
        <dsp:cNvSpPr/>
      </dsp:nvSpPr>
      <dsp:spPr>
        <a:xfrm rot="16200000">
          <a:off x="4360835" y="1455565"/>
          <a:ext cx="5615151" cy="270402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046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404040"/>
              </a:solidFill>
              <a:latin typeface="Century Gothic" panose="020B0502020202020204"/>
            </a:rPr>
            <a:t>The study compares the most and least satisfying specialties to ascertain the influence of pay arrangements on career satisfaction. </a:t>
          </a:r>
          <a:endParaRPr lang="en-US" sz="2200" kern="1200">
            <a:solidFill>
              <a:srgbClr val="000000"/>
            </a:solidFill>
            <a:latin typeface="Century Gothic" panose="020B0502020202020204"/>
          </a:endParaRPr>
        </a:p>
      </dsp:txBody>
      <dsp:txXfrm rot="5400000">
        <a:off x="5816400" y="1123030"/>
        <a:ext cx="2704020" cy="3369091"/>
      </dsp:txXfrm>
    </dsp:sp>
    <dsp:sp modelId="{7630EEDD-209C-4823-B303-81F8D33032C1}">
      <dsp:nvSpPr>
        <dsp:cNvPr id="0" name=""/>
        <dsp:cNvSpPr/>
      </dsp:nvSpPr>
      <dsp:spPr>
        <a:xfrm rot="16200000">
          <a:off x="7267658" y="1455565"/>
          <a:ext cx="5615151" cy="270402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046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404040"/>
              </a:solidFill>
              <a:latin typeface="Century Gothic" panose="020B0502020202020204"/>
            </a:rPr>
            <a:t>It prescribes evidence-based policy change aimed at increasing job satisfaction, quality of care, and workforce sustainability. </a:t>
          </a:r>
          <a:endParaRPr lang="en-US" sz="2200" kern="1200"/>
        </a:p>
      </dsp:txBody>
      <dsp:txXfrm rot="5400000">
        <a:off x="8723223" y="1123030"/>
        <a:ext cx="2704020" cy="3369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A7E06-1DE5-484F-8D44-BCC90CF928B8}">
      <dsp:nvSpPr>
        <dsp:cNvPr id="0" name=""/>
        <dsp:cNvSpPr/>
      </dsp:nvSpPr>
      <dsp:spPr>
        <a:xfrm>
          <a:off x="4084547" y="2250"/>
          <a:ext cx="2998144" cy="83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Calwell, H. G. (1942). Working for a Salary. British Medical Journal</a:t>
          </a:r>
        </a:p>
      </dsp:txBody>
      <dsp:txXfrm>
        <a:off x="4109068" y="26771"/>
        <a:ext cx="2949102" cy="788181"/>
      </dsp:txXfrm>
    </dsp:sp>
    <dsp:sp modelId="{5C8BBB27-1E6D-47D3-A48C-883D7369DB12}">
      <dsp:nvSpPr>
        <dsp:cNvPr id="0" name=""/>
        <dsp:cNvSpPr/>
      </dsp:nvSpPr>
      <dsp:spPr>
        <a:xfrm rot="5400000">
          <a:off x="5426640" y="860404"/>
          <a:ext cx="313958" cy="376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5470595" y="891800"/>
        <a:ext cx="226050" cy="219771"/>
      </dsp:txXfrm>
    </dsp:sp>
    <dsp:sp modelId="{729E7F6C-BDB8-4F44-BE1C-29D69AB265EA}">
      <dsp:nvSpPr>
        <dsp:cNvPr id="0" name=""/>
        <dsp:cNvSpPr/>
      </dsp:nvSpPr>
      <dsp:spPr>
        <a:xfrm>
          <a:off x="4084547" y="1258086"/>
          <a:ext cx="2998144" cy="83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Gosden, T., Pedersen, L., &amp; Torgerson, D. (1999). How should we pay doctors? A systematic review of salary payments and their effect on doctor </a:t>
          </a:r>
          <a:r>
            <a:rPr lang="en-US" sz="1200" kern="1200" err="1">
              <a:solidFill>
                <a:srgbClr val="444444"/>
              </a:solidFill>
              <a:latin typeface="Calibri"/>
              <a:ea typeface="Calibri"/>
              <a:cs typeface="Calibri"/>
            </a:rPr>
            <a:t>behaviour</a:t>
          </a:r>
          <a:r>
            <a:rPr lang="en-US" sz="12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.</a:t>
          </a:r>
        </a:p>
      </dsp:txBody>
      <dsp:txXfrm>
        <a:off x="4109068" y="1282607"/>
        <a:ext cx="2949102" cy="788181"/>
      </dsp:txXfrm>
    </dsp:sp>
    <dsp:sp modelId="{C0A2DA4A-8F29-4EEA-BACA-0DC49F89B464}">
      <dsp:nvSpPr>
        <dsp:cNvPr id="0" name=""/>
        <dsp:cNvSpPr/>
      </dsp:nvSpPr>
      <dsp:spPr>
        <a:xfrm rot="5400000">
          <a:off x="5426640" y="2116240"/>
          <a:ext cx="313958" cy="376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5470595" y="2147636"/>
        <a:ext cx="226050" cy="219771"/>
      </dsp:txXfrm>
    </dsp:sp>
    <dsp:sp modelId="{D93FFEEB-D3CA-4ECB-8F9D-75BFD08A8181}">
      <dsp:nvSpPr>
        <dsp:cNvPr id="0" name=""/>
        <dsp:cNvSpPr/>
      </dsp:nvSpPr>
      <dsp:spPr>
        <a:xfrm>
          <a:off x="4084547" y="2513921"/>
          <a:ext cx="2998144" cy="83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Joyce, C. M., Schurer, S., Scott, A., Humphreys, J., &amp; Kalb, G. (2011). Australian doctors’ satisfaction with their work: results from the MABEL longitudinal survey of doctors.</a:t>
          </a:r>
        </a:p>
      </dsp:txBody>
      <dsp:txXfrm>
        <a:off x="4109068" y="2538442"/>
        <a:ext cx="2949102" cy="788181"/>
      </dsp:txXfrm>
    </dsp:sp>
    <dsp:sp modelId="{1678AC15-046D-45B9-A282-4DCBF6A47C8A}">
      <dsp:nvSpPr>
        <dsp:cNvPr id="0" name=""/>
        <dsp:cNvSpPr/>
      </dsp:nvSpPr>
      <dsp:spPr>
        <a:xfrm rot="5400000">
          <a:off x="5426640" y="3372076"/>
          <a:ext cx="313958" cy="376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5470595" y="3403472"/>
        <a:ext cx="226050" cy="219771"/>
      </dsp:txXfrm>
    </dsp:sp>
    <dsp:sp modelId="{85ECF81C-BFA7-4036-8A5B-D929D038D6ED}">
      <dsp:nvSpPr>
        <dsp:cNvPr id="0" name=""/>
        <dsp:cNvSpPr/>
      </dsp:nvSpPr>
      <dsp:spPr>
        <a:xfrm>
          <a:off x="4084547" y="3769757"/>
          <a:ext cx="2998144" cy="83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Konrad, T. R. (2015). Measures, methods, and models of doctor satisfaction: future research challenges. Professions and Professionalism</a:t>
          </a:r>
        </a:p>
      </dsp:txBody>
      <dsp:txXfrm>
        <a:off x="4109068" y="3794278"/>
        <a:ext cx="2949102" cy="788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CA95B-BD55-43B1-9082-D1621450D7B5}">
      <dsp:nvSpPr>
        <dsp:cNvPr id="0" name=""/>
        <dsp:cNvSpPr/>
      </dsp:nvSpPr>
      <dsp:spPr>
        <a:xfrm>
          <a:off x="0" y="833190"/>
          <a:ext cx="2602952" cy="156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rgbClr val="404040"/>
              </a:solidFill>
              <a:latin typeface="Segoe UI"/>
              <a:cs typeface="Segoe UI"/>
            </a:rPr>
            <a:t>Sample Size and Representativeness</a:t>
          </a:r>
          <a:endParaRPr lang="en-US" sz="2100" kern="1200"/>
        </a:p>
      </dsp:txBody>
      <dsp:txXfrm>
        <a:off x="0" y="833190"/>
        <a:ext cx="2602952" cy="1561771"/>
      </dsp:txXfrm>
    </dsp:sp>
    <dsp:sp modelId="{3D6287F7-8EBF-48B7-8F22-8AC8D88326B0}">
      <dsp:nvSpPr>
        <dsp:cNvPr id="0" name=""/>
        <dsp:cNvSpPr/>
      </dsp:nvSpPr>
      <dsp:spPr>
        <a:xfrm>
          <a:off x="2863247" y="833190"/>
          <a:ext cx="2602952" cy="156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rgbClr val="404040"/>
              </a:solidFill>
              <a:latin typeface="Aptos"/>
            </a:rPr>
            <a:t>Multicollinearity</a:t>
          </a:r>
          <a:endParaRPr lang="en-US" sz="2100" kern="1200"/>
        </a:p>
      </dsp:txBody>
      <dsp:txXfrm>
        <a:off x="2863247" y="833190"/>
        <a:ext cx="2602952" cy="1561771"/>
      </dsp:txXfrm>
    </dsp:sp>
    <dsp:sp modelId="{F7A4AB75-C55F-48D4-8FD8-23876EFDAE9D}">
      <dsp:nvSpPr>
        <dsp:cNvPr id="0" name=""/>
        <dsp:cNvSpPr/>
      </dsp:nvSpPr>
      <dsp:spPr>
        <a:xfrm>
          <a:off x="5726495" y="833190"/>
          <a:ext cx="2602952" cy="156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rgbClr val="404040"/>
              </a:solidFill>
              <a:latin typeface="Aptos"/>
            </a:rPr>
            <a:t>Omitted Variable Bias</a:t>
          </a:r>
          <a:endParaRPr lang="en-US" sz="2100" kern="1200"/>
        </a:p>
      </dsp:txBody>
      <dsp:txXfrm>
        <a:off x="5726495" y="833190"/>
        <a:ext cx="2602952" cy="1561771"/>
      </dsp:txXfrm>
    </dsp:sp>
    <dsp:sp modelId="{3261B781-6B28-49C2-ADCA-0161CA30810C}">
      <dsp:nvSpPr>
        <dsp:cNvPr id="0" name=""/>
        <dsp:cNvSpPr/>
      </dsp:nvSpPr>
      <dsp:spPr>
        <a:xfrm>
          <a:off x="0" y="2655257"/>
          <a:ext cx="2602952" cy="156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rgbClr val="404040"/>
              </a:solidFill>
              <a:latin typeface="Aptos"/>
            </a:rPr>
            <a:t>P-Value Interpretation</a:t>
          </a:r>
          <a:endParaRPr lang="en-US" sz="2100" kern="1200"/>
        </a:p>
      </dsp:txBody>
      <dsp:txXfrm>
        <a:off x="0" y="2655257"/>
        <a:ext cx="2602952" cy="1561771"/>
      </dsp:txXfrm>
    </dsp:sp>
    <dsp:sp modelId="{113122AC-0155-4097-9A7C-2F43038984C4}">
      <dsp:nvSpPr>
        <dsp:cNvPr id="0" name=""/>
        <dsp:cNvSpPr/>
      </dsp:nvSpPr>
      <dsp:spPr>
        <a:xfrm>
          <a:off x="2863247" y="2655257"/>
          <a:ext cx="2602952" cy="156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rgbClr val="404040"/>
              </a:solidFill>
              <a:latin typeface="Aptos"/>
            </a:rPr>
            <a:t>Model Overfitting</a:t>
          </a:r>
          <a:endParaRPr lang="en-US" sz="2100" kern="1200"/>
        </a:p>
      </dsp:txBody>
      <dsp:txXfrm>
        <a:off x="2863247" y="2655257"/>
        <a:ext cx="2602952" cy="1561771"/>
      </dsp:txXfrm>
    </dsp:sp>
    <dsp:sp modelId="{6A8040BC-A807-47B7-BC74-950077BA9205}">
      <dsp:nvSpPr>
        <dsp:cNvPr id="0" name=""/>
        <dsp:cNvSpPr/>
      </dsp:nvSpPr>
      <dsp:spPr>
        <a:xfrm>
          <a:off x="5726495" y="2655257"/>
          <a:ext cx="2602952" cy="156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rgbClr val="404040"/>
              </a:solidFill>
              <a:latin typeface="Aptos"/>
            </a:rPr>
            <a:t>Data Variability</a:t>
          </a:r>
          <a:endParaRPr lang="en-US" sz="2100" kern="1200">
            <a:latin typeface="Century Gothic" panose="020B0502020202020204"/>
          </a:endParaRPr>
        </a:p>
      </dsp:txBody>
      <dsp:txXfrm>
        <a:off x="5726495" y="2655257"/>
        <a:ext cx="2602952" cy="1561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59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9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hmedds14@northwoo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317" y="714703"/>
            <a:ext cx="11280225" cy="22627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>
                <a:latin typeface="Open Sans"/>
                <a:ea typeface="Open Sans"/>
                <a:cs typeface="Open Sans"/>
              </a:rPr>
              <a:t>Exploring the Determinants of Physician Satisfaction: A Multifaceted</a:t>
            </a:r>
            <a:r>
              <a:rPr lang="en-US" sz="3200" b="1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 Analysis of </a:t>
            </a:r>
            <a:r>
              <a:rPr lang="en-US" sz="3200" b="1">
                <a:latin typeface="Open Sans"/>
                <a:ea typeface="Open Sans"/>
                <a:cs typeface="Open Sans"/>
              </a:rPr>
              <a:t>Compensation</a:t>
            </a:r>
            <a:r>
              <a:rPr lang="en-US" sz="3200" b="1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, Workload, Lifestyle </a:t>
            </a:r>
            <a:r>
              <a:rPr lang="en-US" sz="3200" b="1">
                <a:latin typeface="Open Sans"/>
                <a:ea typeface="Open Sans"/>
                <a:cs typeface="Open Sans"/>
              </a:rPr>
              <a:t>Autonomy</a:t>
            </a:r>
            <a:r>
              <a:rPr lang="en-US" sz="3200" b="1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, and Infection Risk across Medical </a:t>
            </a:r>
            <a:r>
              <a:rPr lang="en-US" sz="3200" b="1">
                <a:latin typeface="Open Sans"/>
                <a:ea typeface="Open Sans"/>
                <a:cs typeface="Open Sans"/>
              </a:rPr>
              <a:t>Specialty</a:t>
            </a:r>
            <a:endParaRPr lang="en-US" sz="3200">
              <a:latin typeface="Open Sans"/>
              <a:ea typeface="Open Sans"/>
              <a:cs typeface="Open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8090" y="4856789"/>
            <a:ext cx="5123793" cy="11238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1400">
                <a:latin typeface="Open Sans"/>
                <a:ea typeface="Open Sans"/>
                <a:cs typeface="Open Sans"/>
              </a:rPr>
              <a:t>                                                        </a:t>
            </a:r>
            <a:r>
              <a:rPr lang="en-US">
                <a:latin typeface="Open Sans"/>
                <a:ea typeface="Open Sans"/>
                <a:cs typeface="Open Sans"/>
              </a:rPr>
              <a:t>Diyar S. Ahmed </a:t>
            </a:r>
          </a:p>
          <a:p>
            <a:r>
              <a:rPr lang="fr-FR">
                <a:latin typeface="Open Sans"/>
                <a:ea typeface="Open Sans"/>
                <a:cs typeface="Open Sans"/>
              </a:rPr>
              <a:t>                     </a:t>
            </a:r>
            <a:r>
              <a:rPr lang="fr-FR" err="1">
                <a:latin typeface="Open Sans"/>
                <a:ea typeface="Open Sans"/>
                <a:cs typeface="Open Sans"/>
              </a:rPr>
              <a:t>Northwood</a:t>
            </a:r>
            <a:r>
              <a:rPr lang="fr-FR">
                <a:latin typeface="Open Sans"/>
                <a:ea typeface="Open Sans"/>
                <a:cs typeface="Open Sans"/>
              </a:rPr>
              <a:t> </a:t>
            </a:r>
            <a:r>
              <a:rPr lang="fr-FR" err="1">
                <a:latin typeface="Open Sans"/>
                <a:ea typeface="Open Sans"/>
                <a:cs typeface="Open Sans"/>
              </a:rPr>
              <a:t>University</a:t>
            </a:r>
            <a:r>
              <a:rPr lang="fr-FR">
                <a:latin typeface="Open Sans"/>
                <a:ea typeface="Open Sans"/>
                <a:cs typeface="Open Sans"/>
              </a:rPr>
              <a:t> USA</a:t>
            </a:r>
            <a:endParaRPr lang="en-US">
              <a:latin typeface="Open Sans"/>
              <a:ea typeface="Open Sans"/>
              <a:cs typeface="Open Sans"/>
            </a:endParaRPr>
          </a:p>
          <a:p>
            <a:pPr algn="l"/>
            <a:r>
              <a:rPr lang="fr-FR">
                <a:latin typeface="Open Sans"/>
                <a:ea typeface="Open Sans"/>
                <a:cs typeface="Open Sans"/>
              </a:rPr>
              <a:t>                    </a:t>
            </a:r>
            <a:r>
              <a:rPr lang="fr-FR">
                <a:latin typeface="Open Sans"/>
                <a:ea typeface="Open Sans"/>
                <a:cs typeface="Open Sans"/>
                <a:hlinkClick r:id="rId2"/>
              </a:rPr>
              <a:t>ahmedds14@northwood.edu</a:t>
            </a:r>
            <a:endParaRPr lang="en-US">
              <a:latin typeface="Open Sans"/>
              <a:ea typeface="Open Sans"/>
              <a:cs typeface="Open San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9935F8-9E87-370E-685C-269FB1D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8" y="2873"/>
            <a:ext cx="5890392" cy="3573189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1C0DC4-AEDE-8FE9-6A0C-9E2D509D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01" y="1978"/>
            <a:ext cx="6099283" cy="3567278"/>
          </a:xfrm>
          <a:prstGeom prst="rect">
            <a:avLst/>
          </a:prstGeom>
        </p:spPr>
      </p:pic>
      <p:pic>
        <p:nvPicPr>
          <p:cNvPr id="6" name="Picture 5" descr="A graph with a line and a black line&#10;&#10;AI-generated content may be incorrect.">
            <a:extLst>
              <a:ext uri="{FF2B5EF4-FFF2-40B4-BE49-F238E27FC236}">
                <a16:creationId xmlns:a16="http://schemas.microsoft.com/office/drawing/2014/main" id="{FF6F870E-DEE0-3B6C-4DFC-24934D09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13" y="3432284"/>
            <a:ext cx="5900244" cy="3422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F7646-CB3C-215C-4FCF-BA919E253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758" y="3570396"/>
            <a:ext cx="5998450" cy="32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2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BBD3-BBA3-EE97-C486-AAEC8095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466" y="242368"/>
            <a:ext cx="9846215" cy="1699321"/>
          </a:xfrm>
        </p:spPr>
        <p:txBody>
          <a:bodyPr>
            <a:normAutofit/>
          </a:bodyPr>
          <a:lstStyle/>
          <a:p>
            <a:r>
              <a:rPr lang="en-US" sz="3200" u="sng">
                <a:latin typeface="Aptos"/>
              </a:rPr>
              <a:t>Determine key factors influencing physician satisfaction.</a:t>
            </a:r>
            <a:r>
              <a:rPr lang="en-US" sz="3200" u="sng">
                <a:solidFill>
                  <a:srgbClr val="404040"/>
                </a:solidFill>
              </a:rPr>
              <a:t> </a:t>
            </a:r>
            <a:br>
              <a:rPr lang="en-US" sz="3200" u="sng"/>
            </a:br>
            <a:endParaRPr lang="en-US" sz="3200" u="sng">
              <a:solidFill>
                <a:srgbClr val="000000"/>
              </a:solidFill>
              <a:latin typeface="Aptos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E798-BD76-B6AF-3D60-C7B8218F2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740" y="2187142"/>
            <a:ext cx="5723627" cy="467298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The multiple regression model explains 81% of satisfaction variability (R² = 0.81), indicating a good fit.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The model confirms that all these factors collectively have a </a:t>
            </a:r>
            <a:r>
              <a:rPr lang="en-US" b="1">
                <a:ea typeface="+mn-lt"/>
                <a:cs typeface="+mn-lt"/>
              </a:rPr>
              <a:t>strong impact</a:t>
            </a:r>
            <a:r>
              <a:rPr lang="en-US">
                <a:ea typeface="+mn-lt"/>
                <a:cs typeface="+mn-lt"/>
              </a:rPr>
              <a:t> on physician satisfaction and as such is very critical for the study.</a:t>
            </a:r>
            <a:endParaRPr lang="en-US"/>
          </a:p>
          <a:p>
            <a:pPr algn="ctr"/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4D045F-00D5-AFB0-1F2A-6E7152123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56490"/>
              </p:ext>
            </p:extLst>
          </p:nvPr>
        </p:nvGraphicFramePr>
        <p:xfrm>
          <a:off x="275896" y="2180896"/>
          <a:ext cx="5562757" cy="46814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4580">
                  <a:extLst>
                    <a:ext uri="{9D8B030D-6E8A-4147-A177-3AD203B41FA5}">
                      <a16:colId xmlns:a16="http://schemas.microsoft.com/office/drawing/2014/main" val="3296468293"/>
                    </a:ext>
                  </a:extLst>
                </a:gridCol>
                <a:gridCol w="1514963">
                  <a:extLst>
                    <a:ext uri="{9D8B030D-6E8A-4147-A177-3AD203B41FA5}">
                      <a16:colId xmlns:a16="http://schemas.microsoft.com/office/drawing/2014/main" val="2240603538"/>
                    </a:ext>
                  </a:extLst>
                </a:gridCol>
                <a:gridCol w="1278251">
                  <a:extLst>
                    <a:ext uri="{9D8B030D-6E8A-4147-A177-3AD203B41FA5}">
                      <a16:colId xmlns:a16="http://schemas.microsoft.com/office/drawing/2014/main" val="1218858140"/>
                    </a:ext>
                  </a:extLst>
                </a:gridCol>
                <a:gridCol w="1514963">
                  <a:extLst>
                    <a:ext uri="{9D8B030D-6E8A-4147-A177-3AD203B41FA5}">
                      <a16:colId xmlns:a16="http://schemas.microsoft.com/office/drawing/2014/main" val="3135865208"/>
                    </a:ext>
                  </a:extLst>
                </a:gridCol>
              </a:tblGrid>
              <a:tr h="820922">
                <a:tc gridSpan="4"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0" i="0">
                          <a:effectLst/>
                          <a:latin typeface="Aptos"/>
                        </a:rPr>
                        <a:t>Model Fit Measures </a:t>
                      </a:r>
                    </a:p>
                  </a:txBody>
                  <a:tcPr marL="66675" marR="76200" marT="38100" marB="38100">
                    <a:lnL w="12700" cap="flat" cmpd="sng" algn="ctr">
                      <a:solidFill>
                        <a:srgbClr val="10C4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9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5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58028"/>
                  </a:ext>
                </a:extLst>
              </a:tr>
              <a:tr h="139778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1" i="0">
                          <a:effectLst/>
                          <a:latin typeface="Aptos"/>
                        </a:rPr>
                        <a:t>Model</a:t>
                      </a:r>
                      <a:r>
                        <a:rPr lang="en-US" sz="18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30C4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E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5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1" i="0">
                          <a:effectLst/>
                          <a:latin typeface="Aptos"/>
                        </a:rPr>
                        <a:t>R</a:t>
                      </a:r>
                      <a:r>
                        <a:rPr lang="en-US" sz="18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50CE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D1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4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1" i="0">
                          <a:effectLst/>
                          <a:latin typeface="Aptos"/>
                        </a:rPr>
                        <a:t>RÂ²</a:t>
                      </a:r>
                      <a:r>
                        <a:rPr lang="en-US" sz="18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50D1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E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1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1" i="0">
                          <a:effectLst/>
                          <a:latin typeface="Aptos"/>
                        </a:rPr>
                        <a:t>Adjusted </a:t>
                      </a:r>
                      <a:endParaRPr lang="en-US"/>
                    </a:p>
                    <a:p>
                      <a:pPr lvl="0" algn="ctr">
                        <a:lnSpc>
                          <a:spcPts val="1395"/>
                        </a:lnSpc>
                        <a:buNone/>
                      </a:pPr>
                      <a:endParaRPr lang="en-US" sz="1800" b="1" i="0">
                        <a:effectLst/>
                        <a:latin typeface="Aptos"/>
                      </a:endParaRPr>
                    </a:p>
                    <a:p>
                      <a:pPr lvl="0" algn="ctr">
                        <a:lnSpc>
                          <a:spcPts val="1395"/>
                        </a:lnSpc>
                        <a:buNone/>
                      </a:pPr>
                      <a:r>
                        <a:rPr lang="en-US" sz="1800" b="1" i="0">
                          <a:effectLst/>
                          <a:latin typeface="Aptos"/>
                        </a:rPr>
                        <a:t>RÂ²</a:t>
                      </a:r>
                      <a:r>
                        <a:rPr lang="en-US" sz="1800" b="0" i="0">
                          <a:effectLst/>
                          <a:latin typeface="Aptos"/>
                        </a:rPr>
                        <a:t> </a:t>
                      </a:r>
                      <a:endParaRPr lang="en-US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50CE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4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0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352111"/>
                  </a:ext>
                </a:extLst>
              </a:tr>
              <a:tr h="106498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0" i="0">
                          <a:effectLst/>
                          <a:latin typeface="Aptos"/>
                        </a:rPr>
                        <a:t>1 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10D0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5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0" i="0">
                          <a:effectLst/>
                          <a:latin typeface="Aptos"/>
                        </a:rPr>
                        <a:t>0.900 </a:t>
                      </a:r>
                    </a:p>
                  </a:txBody>
                  <a:tcPr marL="76200" marR="190500" marT="76200" marB="76200">
                    <a:lnL w="12700" cap="flat" cmpd="sng" algn="ctr">
                      <a:solidFill>
                        <a:srgbClr val="F0D5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6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0" i="0">
                          <a:effectLst/>
                          <a:latin typeface="Aptos"/>
                        </a:rPr>
                        <a:t>0.81 </a:t>
                      </a:r>
                    </a:p>
                  </a:txBody>
                  <a:tcPr marL="76200" marR="190500" marT="76200" marB="76200">
                    <a:lnL w="12700" cap="flat" cmpd="sng" algn="ctr">
                      <a:solidFill>
                        <a:srgbClr val="90D6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6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0" i="0">
                          <a:effectLst/>
                          <a:latin typeface="Aptos"/>
                        </a:rPr>
                        <a:t>0.756 </a:t>
                      </a:r>
                    </a:p>
                  </a:txBody>
                  <a:tcPr marL="76200" marR="190500" marT="76200" marB="76200">
                    <a:lnL w="12700" cap="flat" cmpd="sng" algn="ctr">
                      <a:solidFill>
                        <a:srgbClr val="B0D6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A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0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41581"/>
                  </a:ext>
                </a:extLst>
              </a:tr>
              <a:tr h="1397783">
                <a:tc gridSpan="4"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0" i="1">
                          <a:effectLst/>
                          <a:latin typeface="Aptos"/>
                        </a:rPr>
                        <a:t>Note.</a:t>
                      </a:r>
                      <a:r>
                        <a:rPr lang="en-US" sz="1800" b="0" i="0">
                          <a:effectLst/>
                          <a:latin typeface="Aptos"/>
                        </a:rPr>
                        <a:t> Models estimated using sample size of N=28 </a:t>
                      </a:r>
                    </a:p>
                  </a:txBody>
                  <a:tcPr marL="76200" marR="76200" marT="57150" marB="190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6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6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D9F0-8D17-1ABF-2E63-EA47EE71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642" y="5884"/>
            <a:ext cx="9774328" cy="1280890"/>
          </a:xfrm>
        </p:spPr>
        <p:txBody>
          <a:bodyPr>
            <a:normAutofit fontScale="90000"/>
          </a:bodyPr>
          <a:lstStyle/>
          <a:p>
            <a:r>
              <a:rPr lang="en-US" sz="3200">
                <a:latin typeface="Aptos"/>
              </a:rPr>
              <a:t>Determine key factors influencing physician satisfaction.</a:t>
            </a:r>
            <a:r>
              <a:rPr lang="en-US" sz="2400">
                <a:solidFill>
                  <a:srgbClr val="404040"/>
                </a:solidFill>
              </a:rPr>
              <a:t> </a:t>
            </a:r>
            <a:br>
              <a:rPr lang="en-US" sz="2400">
                <a:solidFill>
                  <a:srgbClr val="404040"/>
                </a:solidFill>
              </a:rPr>
            </a:br>
            <a:endParaRPr lang="en-US" sz="3200">
              <a:latin typeface="Apto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9EE573-53C3-355F-2E16-4D1F74FE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764" y="3434256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Salary per year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Average Work Hours/Week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Years of Graduate Medical Education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Workload Manageability %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Infection Risk in %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Lifestyle</a:t>
            </a:r>
            <a:endParaRPr lang="en-US" sz="1600"/>
          </a:p>
          <a:p>
            <a:endParaRPr lang="en-US" sz="1200"/>
          </a:p>
        </p:txBody>
      </p:sp>
      <p:pic>
        <p:nvPicPr>
          <p:cNvPr id="8" name="Picture 7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3AA5F5CB-C4D4-20B7-8FBE-620A6AB0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8" y="2342269"/>
            <a:ext cx="5043651" cy="331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5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7C26-7E2A-8409-DB66-0EF23798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19" y="192789"/>
            <a:ext cx="8911687" cy="648287"/>
          </a:xfrm>
        </p:spPr>
        <p:txBody>
          <a:bodyPr>
            <a:normAutofit fontScale="90000"/>
          </a:bodyPr>
          <a:lstStyle/>
          <a:p>
            <a:r>
              <a:rPr lang="en-US" sz="2900">
                <a:latin typeface="Aptos"/>
              </a:rPr>
              <a:t>Provide evidence-based suggestions for elimination</a:t>
            </a:r>
            <a:br>
              <a:rPr lang="en-US" sz="2900">
                <a:latin typeface="Aptos"/>
              </a:rPr>
            </a:br>
            <a:r>
              <a:rPr lang="en-US" sz="2900">
                <a:latin typeface="Aptos"/>
              </a:rPr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73C5-45E7-13DA-919E-14D392AE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615" y="840877"/>
            <a:ext cx="5573904" cy="60133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The study uses null hypotheses (H₀) to establish whether independent variables (e.g., salary, workload) are not significantly related to physician satisfaction.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Key Predictors: Compensation, work schedule, education, and workload accessibility are significant predictors of satisfaction.</a:t>
            </a:r>
            <a:endParaRPr lang="en-US"/>
          </a:p>
          <a:p>
            <a:r>
              <a:rPr lang="en-US" sz="1500" b="1">
                <a:solidFill>
                  <a:srgbClr val="FF0000"/>
                </a:solidFill>
                <a:latin typeface="Segoe UI"/>
                <a:cs typeface="Segoe UI"/>
              </a:rPr>
              <a:t>Satisfaction=83.03+(0.0716×Salary) −(1.26×Work Hours) −(6.15×Years of Education) +(0.685×Workload Manageability)</a:t>
            </a:r>
            <a:endParaRPr lang="en-US" sz="1500">
              <a:solidFill>
                <a:srgbClr val="FF0000"/>
              </a:solidFill>
              <a:latin typeface="Segoe UI"/>
              <a:cs typeface="Segoe U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091424-4BFA-D53C-2503-B5B5AD13F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44904"/>
              </p:ext>
            </p:extLst>
          </p:nvPr>
        </p:nvGraphicFramePr>
        <p:xfrm>
          <a:off x="0" y="2075793"/>
          <a:ext cx="6289705" cy="47922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67757">
                  <a:extLst>
                    <a:ext uri="{9D8B030D-6E8A-4147-A177-3AD203B41FA5}">
                      <a16:colId xmlns:a16="http://schemas.microsoft.com/office/drawing/2014/main" val="2609565091"/>
                    </a:ext>
                  </a:extLst>
                </a:gridCol>
                <a:gridCol w="1101321">
                  <a:extLst>
                    <a:ext uri="{9D8B030D-6E8A-4147-A177-3AD203B41FA5}">
                      <a16:colId xmlns:a16="http://schemas.microsoft.com/office/drawing/2014/main" val="3632581060"/>
                    </a:ext>
                  </a:extLst>
                </a:gridCol>
                <a:gridCol w="1006876">
                  <a:extLst>
                    <a:ext uri="{9D8B030D-6E8A-4147-A177-3AD203B41FA5}">
                      <a16:colId xmlns:a16="http://schemas.microsoft.com/office/drawing/2014/main" val="394273186"/>
                    </a:ext>
                  </a:extLst>
                </a:gridCol>
                <a:gridCol w="998482">
                  <a:extLst>
                    <a:ext uri="{9D8B030D-6E8A-4147-A177-3AD203B41FA5}">
                      <a16:colId xmlns:a16="http://schemas.microsoft.com/office/drawing/2014/main" val="2422710276"/>
                    </a:ext>
                  </a:extLst>
                </a:gridCol>
                <a:gridCol w="1015269">
                  <a:extLst>
                    <a:ext uri="{9D8B030D-6E8A-4147-A177-3AD203B41FA5}">
                      <a16:colId xmlns:a16="http://schemas.microsoft.com/office/drawing/2014/main" val="2868103236"/>
                    </a:ext>
                  </a:extLst>
                </a:gridCol>
              </a:tblGrid>
              <a:tr h="262176"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Model Coefficients - Overall Satisfaction in % </a:t>
                      </a:r>
                    </a:p>
                  </a:txBody>
                  <a:tcPr marL="66675" marR="76200" marT="38100" marB="38100">
                    <a:lnL w="12700" cap="flat" cmpd="sng" algn="ctr">
                      <a:solidFill>
                        <a:srgbClr val="2001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0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B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F9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8852"/>
                  </a:ext>
                </a:extLst>
              </a:tr>
              <a:tr h="46193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1">
                          <a:effectLst/>
                          <a:latin typeface="Aptos"/>
                        </a:rPr>
                        <a:t>Predictor</a:t>
                      </a:r>
                      <a:r>
                        <a:rPr lang="en-US" sz="180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E003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1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F9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1">
                          <a:effectLst/>
                          <a:latin typeface="Aptos"/>
                        </a:rPr>
                        <a:t>Estimate</a:t>
                      </a:r>
                      <a:r>
                        <a:rPr lang="en-US" sz="180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C001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4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1">
                          <a:effectLst/>
                          <a:latin typeface="Aptos"/>
                        </a:rPr>
                        <a:t>SE</a:t>
                      </a:r>
                      <a:r>
                        <a:rPr lang="en-US" sz="180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400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1">
                          <a:effectLst/>
                          <a:latin typeface="Aptos"/>
                        </a:rPr>
                        <a:t>t</a:t>
                      </a:r>
                      <a:r>
                        <a:rPr lang="en-US" sz="180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400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9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 b="1">
                          <a:effectLst/>
                          <a:latin typeface="Aptos"/>
                        </a:rPr>
                        <a:t>p</a:t>
                      </a:r>
                      <a:r>
                        <a:rPr lang="en-US" sz="180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8009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B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93663"/>
                  </a:ext>
                </a:extLst>
              </a:tr>
              <a:tr h="461930">
                <a:tc>
                  <a:txBody>
                    <a:bodyPr/>
                    <a:lstStyle/>
                    <a:p>
                      <a:pPr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Intercept </a:t>
                      </a:r>
                    </a:p>
                  </a:txBody>
                  <a:tcPr marL="76200" marR="76200" marT="7620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88.836 </a:t>
                      </a:r>
                    </a:p>
                  </a:txBody>
                  <a:tcPr marL="76200" marR="190500" marT="7620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29.938 </a:t>
                      </a:r>
                    </a:p>
                  </a:txBody>
                  <a:tcPr marL="76200" marR="190500" marT="7620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2.967 </a:t>
                      </a:r>
                    </a:p>
                  </a:txBody>
                  <a:tcPr marL="76200" marR="190500" marT="7620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0.007 </a:t>
                      </a:r>
                    </a:p>
                  </a:txBody>
                  <a:tcPr marL="76200" marR="190500" marT="7620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950466"/>
                  </a:ext>
                </a:extLst>
              </a:tr>
              <a:tr h="387022">
                <a:tc>
                  <a:txBody>
                    <a:bodyPr/>
                    <a:lstStyle/>
                    <a:p>
                      <a:pPr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Lifestyle: </a:t>
                      </a:r>
                    </a:p>
                  </a:txBody>
                  <a:tcPr marL="76200" marR="762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 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endParaRPr lang="en-US" sz="1800">
                        <a:effectLst/>
                        <a:latin typeface="Aptos"/>
                      </a:endParaRP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endParaRPr lang="en-US" sz="1800">
                        <a:effectLst/>
                        <a:latin typeface="Aptos"/>
                      </a:endParaRP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endParaRPr lang="en-US" sz="1800">
                        <a:effectLst/>
                        <a:latin typeface="Aptos"/>
                      </a:endParaRP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85525"/>
                  </a:ext>
                </a:extLst>
              </a:tr>
              <a:tr h="499384">
                <a:tc>
                  <a:txBody>
                    <a:bodyPr/>
                    <a:lstStyle/>
                    <a:p>
                      <a:pPr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Uncontrollable  </a:t>
                      </a:r>
                    </a:p>
                    <a:p>
                      <a:pPr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Controllable </a:t>
                      </a:r>
                    </a:p>
                  </a:txBody>
                  <a:tcPr marL="228600" marR="762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-2.928 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4.575 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-0.640 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0.529 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29478"/>
                  </a:ext>
                </a:extLst>
              </a:tr>
              <a:tr h="436961">
                <a:tc>
                  <a:txBody>
                    <a:bodyPr/>
                    <a:lstStyle/>
                    <a:p>
                      <a:pPr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Salary per year </a:t>
                      </a:r>
                    </a:p>
                  </a:txBody>
                  <a:tcPr marL="76200" marR="762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0.072 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0.025 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2.893 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0.009 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38336"/>
                  </a:ext>
                </a:extLst>
              </a:tr>
              <a:tr h="499384">
                <a:tc>
                  <a:txBody>
                    <a:bodyPr/>
                    <a:lstStyle/>
                    <a:p>
                      <a:pPr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Average Work Hours/Week </a:t>
                      </a:r>
                    </a:p>
                  </a:txBody>
                  <a:tcPr marL="76200" marR="762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-1.261 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0.526 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-2.397 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0.026 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624553"/>
                  </a:ext>
                </a:extLst>
              </a:tr>
              <a:tr h="499384">
                <a:tc>
                  <a:txBody>
                    <a:bodyPr/>
                    <a:lstStyle/>
                    <a:p>
                      <a:pPr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Years of Graduate Medical Education </a:t>
                      </a:r>
                    </a:p>
                  </a:txBody>
                  <a:tcPr marL="76200" marR="762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-6.147 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2.232 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-2.754 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0.012 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292582"/>
                  </a:ext>
                </a:extLst>
              </a:tr>
              <a:tr h="424476">
                <a:tc>
                  <a:txBody>
                    <a:bodyPr/>
                    <a:lstStyle/>
                    <a:p>
                      <a:pPr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Workload Manageability % </a:t>
                      </a:r>
                    </a:p>
                  </a:txBody>
                  <a:tcPr marL="76200" marR="762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C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0.685 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D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0.107 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6.384 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54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&lt;.001 </a:t>
                      </a:r>
                    </a:p>
                  </a:txBody>
                  <a:tcPr marL="76200" marR="190500" marT="19050" marB="1905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440301"/>
                  </a:ext>
                </a:extLst>
              </a:tr>
              <a:tr h="549323">
                <a:tc>
                  <a:txBody>
                    <a:bodyPr/>
                    <a:lstStyle/>
                    <a:p>
                      <a:pPr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Infection Risk in % </a:t>
                      </a:r>
                    </a:p>
                  </a:txBody>
                  <a:tcPr marL="76200" marR="76200" marT="19050" marB="76200">
                    <a:lnL w="12700" cap="flat" cmpd="sng" algn="ctr">
                      <a:solidFill>
                        <a:srgbClr val="804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51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C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-0.020 </a:t>
                      </a:r>
                    </a:p>
                  </a:txBody>
                  <a:tcPr marL="76200" marR="190500" marT="19050" marB="76200">
                    <a:lnL w="12700" cap="flat" cmpd="sng" algn="ctr">
                      <a:solidFill>
                        <a:srgbClr val="A051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D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0.118 </a:t>
                      </a:r>
                    </a:p>
                  </a:txBody>
                  <a:tcPr marL="76200" marR="190500" marT="19050" marB="76200">
                    <a:lnL w="12700" cap="flat" cmpd="sng" algn="ctr">
                      <a:solidFill>
                        <a:srgbClr val="205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-0.173 </a:t>
                      </a:r>
                    </a:p>
                  </a:txBody>
                  <a:tcPr marL="76200" marR="190500" marT="19050" marB="76200">
                    <a:lnL w="12700" cap="flat" cmpd="sng" algn="ctr">
                      <a:solidFill>
                        <a:srgbClr val="E0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1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54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39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0.864 </a:t>
                      </a:r>
                    </a:p>
                  </a:txBody>
                  <a:tcPr marL="76200" marR="190500" marT="19050" marB="76200">
                    <a:lnL w="12700" cap="flat" cmpd="sng" algn="ctr">
                      <a:solidFill>
                        <a:srgbClr val="E051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54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19565"/>
                  </a:ext>
                </a:extLst>
              </a:tr>
              <a:tr h="299630"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395"/>
                        </a:lnSpc>
                        <a:buNone/>
                      </a:pPr>
                      <a:endParaRPr lang="en-US" sz="1800">
                        <a:effectLst/>
                        <a:latin typeface="Aptos"/>
                      </a:endParaRPr>
                    </a:p>
                  </a:txBody>
                  <a:tcPr marL="76200" marR="76200" marT="57150" marB="190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6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90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6762-5436-6C15-9FC7-E42FC2BF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856" y="138007"/>
            <a:ext cx="8911687" cy="7685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latin typeface="Aptos"/>
              </a:rPr>
              <a:t>Contribute to the further understanding of Multicollinearity</a:t>
            </a:r>
            <a:br>
              <a:rPr lang="en-US" sz="2800">
                <a:latin typeface="Aptos"/>
              </a:rPr>
            </a:br>
            <a:endParaRPr lang="en-US" sz="2800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0F48-F2A4-28C7-9213-15A6FA1F8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693" y="2120462"/>
            <a:ext cx="7128643" cy="559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i="1">
                <a:latin typeface="Aptos"/>
                <a:ea typeface="Open Sans"/>
                <a:cs typeface="Open Sans"/>
              </a:rPr>
              <a:t>Interpretation:</a:t>
            </a:r>
            <a:endParaRPr lang="en-US" sz="2400" i="1">
              <a:latin typeface="Aptos"/>
              <a:ea typeface="Open Sans"/>
              <a:cs typeface="Open Sans"/>
            </a:endParaRPr>
          </a:p>
          <a:p>
            <a:r>
              <a:rPr lang="en-US" sz="2400">
                <a:latin typeface="Aptos"/>
                <a:ea typeface="Open Sans"/>
                <a:cs typeface="Open Sans"/>
              </a:rPr>
              <a:t>Since all VIF values for the independent variables are </a:t>
            </a:r>
            <a:r>
              <a:rPr lang="en-US" sz="2400" b="1">
                <a:latin typeface="Aptos"/>
                <a:ea typeface="Open Sans"/>
                <a:cs typeface="Open Sans"/>
              </a:rPr>
              <a:t>below 2</a:t>
            </a:r>
            <a:r>
              <a:rPr lang="en-US" sz="2400">
                <a:latin typeface="Aptos"/>
                <a:ea typeface="Open Sans"/>
                <a:cs typeface="Open Sans"/>
              </a:rPr>
              <a:t>, there is </a:t>
            </a:r>
            <a:r>
              <a:rPr lang="en-US" sz="2400" b="1">
                <a:latin typeface="Aptos"/>
                <a:ea typeface="Open Sans"/>
                <a:cs typeface="Open Sans"/>
              </a:rPr>
              <a:t>no significant multicollinearity</a:t>
            </a:r>
            <a:r>
              <a:rPr lang="en-US" sz="2400">
                <a:latin typeface="Aptos"/>
                <a:ea typeface="Open Sans"/>
                <a:cs typeface="Open Sans"/>
              </a:rPr>
              <a:t> in the model. This means all variables are independent enough to be retained in the regression model.</a:t>
            </a:r>
          </a:p>
          <a:p>
            <a:pPr marL="0" indent="0">
              <a:buNone/>
            </a:pPr>
            <a:endParaRPr lang="en-US" sz="2400">
              <a:latin typeface="Aptos"/>
              <a:ea typeface="Open Sans"/>
              <a:cs typeface="Open San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6D382C-C1E8-4F91-ABAB-B2B251F21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49466"/>
              </p:ext>
            </p:extLst>
          </p:nvPr>
        </p:nvGraphicFramePr>
        <p:xfrm>
          <a:off x="14377" y="2142226"/>
          <a:ext cx="4189265" cy="46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336">
                  <a:extLst>
                    <a:ext uri="{9D8B030D-6E8A-4147-A177-3AD203B41FA5}">
                      <a16:colId xmlns:a16="http://schemas.microsoft.com/office/drawing/2014/main" val="111835742"/>
                    </a:ext>
                  </a:extLst>
                </a:gridCol>
                <a:gridCol w="934929">
                  <a:extLst>
                    <a:ext uri="{9D8B030D-6E8A-4147-A177-3AD203B41FA5}">
                      <a16:colId xmlns:a16="http://schemas.microsoft.com/office/drawing/2014/main" val="3254340930"/>
                    </a:ext>
                  </a:extLst>
                </a:gridCol>
              </a:tblGrid>
              <a:tr h="518546">
                <a:tc>
                  <a:txBody>
                    <a:bodyPr/>
                    <a:lstStyle/>
                    <a:p>
                      <a:pPr lvl="0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>
                          <a:effectLst/>
                          <a:latin typeface="Segoe UI"/>
                        </a:rPr>
                        <a:t>Term</a:t>
                      </a:r>
                      <a:r>
                        <a:rPr lang="en-US" sz="1600">
                          <a:effectLst/>
                          <a:latin typeface="Segoe UI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40053" marR="40053" marT="40053" marB="40053" anchor="b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VIF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40053" marR="40053" marT="40053" marB="40053" anchor="b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061604"/>
                  </a:ext>
                </a:extLst>
              </a:tr>
              <a:tr h="518546">
                <a:tc>
                  <a:txBody>
                    <a:bodyPr/>
                    <a:lstStyle/>
                    <a:p>
                      <a:pPr lvl="0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>
                          <a:effectLst/>
                          <a:latin typeface="Segoe UI"/>
                        </a:rPr>
                        <a:t>Constant</a:t>
                      </a:r>
                      <a:r>
                        <a:rPr lang="en-US" sz="1600">
                          <a:effectLst/>
                          <a:latin typeface="Segoe UI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ts val="916"/>
                        </a:lnSpc>
                        <a:buNone/>
                      </a:pP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40053" marR="60074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8567"/>
                  </a:ext>
                </a:extLst>
              </a:tr>
              <a:tr h="518546">
                <a:tc>
                  <a:txBody>
                    <a:bodyPr/>
                    <a:lstStyle/>
                    <a:p>
                      <a:pPr lvl="0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>
                          <a:effectLst/>
                          <a:latin typeface="Segoe UI"/>
                        </a:rPr>
                        <a:t>Salay per year</a:t>
                      </a:r>
                      <a:r>
                        <a:rPr lang="en-US" sz="1600">
                          <a:effectLst/>
                          <a:latin typeface="Segoe UI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1.31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40053" marR="60074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76844"/>
                  </a:ext>
                </a:extLst>
              </a:tr>
              <a:tr h="518546">
                <a:tc>
                  <a:txBody>
                    <a:bodyPr/>
                    <a:lstStyle/>
                    <a:p>
                      <a:pPr lvl="0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>
                          <a:effectLst/>
                          <a:latin typeface="Segoe UI"/>
                        </a:rPr>
                        <a:t>Average Work Hours/Week</a:t>
                      </a:r>
                      <a:r>
                        <a:rPr lang="en-US" sz="1600">
                          <a:effectLst/>
                          <a:latin typeface="Segoe UI"/>
                        </a:rPr>
                        <a:t> </a:t>
                      </a:r>
                      <a:endParaRPr lang="en-US">
                        <a:effectLst/>
                        <a:latin typeface="Segoe UI"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1.10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40053" marR="60074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587667"/>
                  </a:ext>
                </a:extLst>
              </a:tr>
              <a:tr h="518546">
                <a:tc>
                  <a:txBody>
                    <a:bodyPr/>
                    <a:lstStyle/>
                    <a:p>
                      <a:pPr lvl="0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>
                          <a:effectLst/>
                          <a:latin typeface="Segoe UI"/>
                        </a:rPr>
                        <a:t>Years of Graduate Medical Educa</a:t>
                      </a:r>
                      <a:r>
                        <a:rPr lang="en-US" sz="1600">
                          <a:effectLst/>
                          <a:latin typeface="Segoe UI"/>
                        </a:rPr>
                        <a:t> </a:t>
                      </a:r>
                      <a:endParaRPr lang="en-US">
                        <a:effectLst/>
                        <a:latin typeface="Segoe UI"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1.15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40053" marR="60074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94124"/>
                  </a:ext>
                </a:extLst>
              </a:tr>
              <a:tr h="518546">
                <a:tc>
                  <a:txBody>
                    <a:bodyPr/>
                    <a:lstStyle/>
                    <a:p>
                      <a:pPr lvl="0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>
                          <a:effectLst/>
                          <a:latin typeface="Segoe UI"/>
                        </a:rPr>
                        <a:t>Workload Manageability %</a:t>
                      </a:r>
                      <a:r>
                        <a:rPr lang="en-US" sz="1600">
                          <a:effectLst/>
                          <a:latin typeface="Segoe UI"/>
                        </a:rPr>
                        <a:t> </a:t>
                      </a:r>
                      <a:endParaRPr lang="en-US">
                        <a:effectLst/>
                        <a:latin typeface="Segoe UI"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1.35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40053" marR="60074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99415"/>
                  </a:ext>
                </a:extLst>
              </a:tr>
              <a:tr h="518546">
                <a:tc>
                  <a:txBody>
                    <a:bodyPr/>
                    <a:lstStyle/>
                    <a:p>
                      <a:pPr lvl="0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>
                          <a:effectLst/>
                          <a:latin typeface="Segoe UI"/>
                        </a:rPr>
                        <a:t>Infection Risk in %</a:t>
                      </a:r>
                      <a:r>
                        <a:rPr lang="en-US" sz="1600">
                          <a:effectLst/>
                          <a:latin typeface="Segoe UI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1.31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40053" marR="60074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89488"/>
                  </a:ext>
                </a:extLst>
              </a:tr>
              <a:tr h="518546">
                <a:tc>
                  <a:txBody>
                    <a:bodyPr/>
                    <a:lstStyle/>
                    <a:p>
                      <a:pPr lvl="0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1">
                          <a:effectLst/>
                          <a:latin typeface="Segoe UI"/>
                        </a:rPr>
                        <a:t>Lifestyle</a:t>
                      </a:r>
                      <a:r>
                        <a:rPr lang="en-US" sz="1600">
                          <a:effectLst/>
                          <a:latin typeface="Segoe UI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40053" marR="40053" marT="40053" marB="400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ts val="916"/>
                        </a:lnSpc>
                        <a:buNone/>
                      </a:pP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40053" marR="60074" marT="40053" marB="400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273505"/>
                  </a:ext>
                </a:extLst>
              </a:tr>
              <a:tr h="518546">
                <a:tc>
                  <a:txBody>
                    <a:bodyPr/>
                    <a:lstStyle/>
                    <a:p>
                      <a:pPr lvl="0" rtl="0">
                        <a:lnSpc>
                          <a:spcPts val="789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Uncontrollable </a:t>
                      </a:r>
                      <a:endParaRPr lang="en-US">
                        <a:effectLst/>
                      </a:endParaRPr>
                    </a:p>
                  </a:txBody>
                  <a:tcPr marL="40053" marR="40053" marT="40053" marB="400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ts val="789"/>
                        </a:lnSpc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1.44 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40053" marR="60074" marT="40053" marB="400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9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80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B3EA-EA94-1B0A-5473-6CDED841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856" y="98593"/>
            <a:ext cx="8911687" cy="781649"/>
          </a:xfrm>
        </p:spPr>
        <p:txBody>
          <a:bodyPr>
            <a:normAutofit fontScale="90000"/>
          </a:bodyPr>
          <a:lstStyle/>
          <a:p>
            <a:r>
              <a:rPr lang="en-US" sz="2600">
                <a:latin typeface="Aptos"/>
              </a:rPr>
              <a:t>Develop a predictive model for physician satisfaction</a:t>
            </a:r>
            <a:br>
              <a:rPr lang="en-US" sz="2400">
                <a:solidFill>
                  <a:srgbClr val="404040"/>
                </a:solidFill>
              </a:rPr>
            </a:br>
            <a:endParaRPr lang="en-US" sz="2600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FDF1-7F5D-764D-5F45-82B763C5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419" y="2225566"/>
            <a:ext cx="6261538" cy="3344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Key Insight: Workload manageability is the strongest model, leading to greatest AIC reduction.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Insignificant Variables: Lifestyle and risk of infection don't contribute to the model and can be excluded.</a:t>
            </a:r>
            <a:endParaRPr lang="en-US" sz="24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4F9441-E6E5-C4F4-7E16-7F987BBB1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33109"/>
              </p:ext>
            </p:extLst>
          </p:nvPr>
        </p:nvGraphicFramePr>
        <p:xfrm>
          <a:off x="4717" y="1740782"/>
          <a:ext cx="4486355" cy="51106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86355">
                  <a:extLst>
                    <a:ext uri="{9D8B030D-6E8A-4147-A177-3AD203B41FA5}">
                      <a16:colId xmlns:a16="http://schemas.microsoft.com/office/drawing/2014/main" val="1183057516"/>
                    </a:ext>
                  </a:extLst>
                </a:gridCol>
              </a:tblGrid>
              <a:tr h="55179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Term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53" marR="40053" marT="40053" marB="40053" anchor="b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38551"/>
                  </a:ext>
                </a:extLst>
              </a:tr>
              <a:tr h="57806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Constant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413518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Salay per year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179499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Average Work Hours/Week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31167"/>
                  </a:ext>
                </a:extLst>
              </a:tr>
              <a:tr h="64375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Years of Graduate Medical Educa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693068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Workload Manageability %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469156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Infection Risk in %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51226"/>
                  </a:ext>
                </a:extLst>
              </a:tr>
              <a:tr h="57806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Lifestyle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397435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Uncontrollable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53" marR="40053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425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ECB4BE-ED0C-0CD9-B46B-9D4E63433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07493"/>
              </p:ext>
            </p:extLst>
          </p:nvPr>
        </p:nvGraphicFramePr>
        <p:xfrm>
          <a:off x="3638711" y="1744121"/>
          <a:ext cx="840827" cy="50975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260292545"/>
                    </a:ext>
                  </a:extLst>
                </a:gridCol>
              </a:tblGrid>
              <a:tr h="551793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AIC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40053" marR="40053" marT="40053" marB="40053" anchor="b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295507"/>
                  </a:ext>
                </a:extLst>
              </a:tr>
              <a:tr h="57806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916"/>
                        </a:lnSpc>
                        <a:buNone/>
                      </a:pP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0053" marR="60074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122192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250</a:t>
                      </a:r>
                    </a:p>
                  </a:txBody>
                  <a:tcPr marL="40053" marR="60074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459786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249</a:t>
                      </a:r>
                    </a:p>
                  </a:txBody>
                  <a:tcPr marL="40053" marR="60074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401341"/>
                  </a:ext>
                </a:extLst>
              </a:tr>
              <a:tr h="643757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247</a:t>
                      </a:r>
                    </a:p>
                  </a:txBody>
                  <a:tcPr marL="40053" marR="60074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934451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212</a:t>
                      </a:r>
                    </a:p>
                  </a:txBody>
                  <a:tcPr marL="40053" marR="60074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190367"/>
                  </a:ext>
                </a:extLst>
              </a:tr>
              <a:tr h="538655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214</a:t>
                      </a:r>
                    </a:p>
                  </a:txBody>
                  <a:tcPr marL="40053" marR="60074" marT="40053" marB="40053">
                    <a:lnL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387034"/>
                  </a:ext>
                </a:extLst>
              </a:tr>
              <a:tr h="57806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916"/>
                        </a:lnSpc>
                        <a:buNone/>
                      </a:pP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0053" marR="60074" marT="40053" marB="400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321516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789"/>
                        </a:lnSpc>
                        <a:buNone/>
                      </a:pP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216</a:t>
                      </a:r>
                    </a:p>
                  </a:txBody>
                  <a:tcPr marL="40053" marR="60074" marT="40053" marB="400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11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06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7769-AC0E-BADB-4D6F-EF2A6373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60" y="164282"/>
            <a:ext cx="8911687" cy="1280890"/>
          </a:xfrm>
        </p:spPr>
        <p:txBody>
          <a:bodyPr>
            <a:normAutofit/>
          </a:bodyPr>
          <a:lstStyle/>
          <a:p>
            <a:r>
              <a:rPr lang="en-US" sz="2600">
                <a:latin typeface="Aptos"/>
              </a:rPr>
              <a:t>Determine disparities and areas for improvement and guide future research by examining the errors.  </a:t>
            </a:r>
            <a:br>
              <a:rPr lang="en-US" sz="2600">
                <a:latin typeface="Aptos"/>
              </a:rPr>
            </a:br>
            <a:endParaRPr lang="en-US" sz="2600">
              <a:latin typeface="Aptos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0325DC-529D-4F4D-F64A-5E55C07F9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060566"/>
              </p:ext>
            </p:extLst>
          </p:nvPr>
        </p:nvGraphicFramePr>
        <p:xfrm>
          <a:off x="3048000" y="1442545"/>
          <a:ext cx="8329448" cy="505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39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25345B-8A4D-CE69-2B8A-412C07F7B42C}"/>
              </a:ext>
            </a:extLst>
          </p:cNvPr>
          <p:cNvSpPr txBox="1">
            <a:spLocks/>
          </p:cNvSpPr>
          <p:nvPr/>
        </p:nvSpPr>
        <p:spPr>
          <a:xfrm>
            <a:off x="4292964" y="548640"/>
            <a:ext cx="3597676" cy="116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>
                <a:solidFill>
                  <a:srgbClr val="404040"/>
                </a:solidFill>
              </a:rPr>
              <a:t>Conclusion</a:t>
            </a:r>
            <a:endParaRPr lang="en-US" sz="32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DBF9D1-9F07-5158-F07D-0009A11F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93" y="2118590"/>
            <a:ext cx="11088278" cy="4398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404040"/>
                </a:solidFill>
              </a:rPr>
              <a:t>Maximizing workload, salary, and control and minimizing infection risk and work hours can strongly improve physician satisfaction</a:t>
            </a:r>
            <a:endParaRPr lang="en-US" sz="2400"/>
          </a:p>
          <a:p>
            <a:r>
              <a:rPr lang="en-US" sz="2600">
                <a:solidFill>
                  <a:srgbClr val="000000"/>
                </a:solidFill>
              </a:rPr>
              <a:t>all these factors collectively have a </a:t>
            </a:r>
            <a:r>
              <a:rPr lang="en-US" sz="2600" b="1">
                <a:solidFill>
                  <a:srgbClr val="000000"/>
                </a:solidFill>
              </a:rPr>
              <a:t>strong impact</a:t>
            </a:r>
            <a:r>
              <a:rPr lang="en-US" sz="2600">
                <a:solidFill>
                  <a:srgbClr val="000000"/>
                </a:solidFill>
              </a:rPr>
              <a:t> on physician satisfaction</a:t>
            </a:r>
            <a:endParaRPr lang="en-US" sz="2400">
              <a:solidFill>
                <a:srgbClr val="404040"/>
              </a:solidFill>
            </a:endParaRPr>
          </a:p>
          <a:p>
            <a:r>
              <a:rPr lang="en-US"/>
              <a:t>Compensation, work schedule, education, and workload accessibility are significant , while </a:t>
            </a:r>
          </a:p>
          <a:p>
            <a:r>
              <a:rPr lang="en-US"/>
              <a:t>There is no significant multicollinearity in the model</a:t>
            </a:r>
          </a:p>
        </p:txBody>
      </p:sp>
    </p:spTree>
    <p:extLst>
      <p:ext uri="{BB962C8B-B14F-4D97-AF65-F5344CB8AC3E}">
        <p14:creationId xmlns:p14="http://schemas.microsoft.com/office/powerpoint/2010/main" val="2452457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AD65-879B-E796-FB3A-2ECCA28D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FD77-9A23-E2D8-E705-70A6B627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37734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Jena, A. B., Olenski, A. R., &amp; Blumenthal, D. M. (2016). Sex differences in physician salary in US public medical schools. </a:t>
            </a:r>
            <a:r>
              <a:rPr lang="en-US" i="1">
                <a:solidFill>
                  <a:srgbClr val="222222"/>
                </a:solidFill>
                <a:latin typeface="Arial"/>
                <a:cs typeface="Arial"/>
              </a:rPr>
              <a:t>JAMA internal medicine</a:t>
            </a:r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, </a:t>
            </a:r>
            <a:r>
              <a:rPr lang="en-US" i="1">
                <a:solidFill>
                  <a:srgbClr val="222222"/>
                </a:solidFill>
                <a:latin typeface="Arial"/>
                <a:cs typeface="Arial"/>
              </a:rPr>
              <a:t>176</a:t>
            </a:r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(9), 1294-1304.</a:t>
            </a:r>
          </a:p>
          <a:p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Calwell, H. G. (1942). Working for a Salary. </a:t>
            </a:r>
            <a:r>
              <a:rPr lang="en-US" i="1">
                <a:solidFill>
                  <a:srgbClr val="222222"/>
                </a:solidFill>
                <a:latin typeface="Arial"/>
                <a:cs typeface="Arial"/>
              </a:rPr>
              <a:t>British Medical Journal</a:t>
            </a:r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, </a:t>
            </a:r>
            <a:r>
              <a:rPr lang="en-US" i="1">
                <a:solidFill>
                  <a:srgbClr val="222222"/>
                </a:solidFill>
                <a:latin typeface="Arial"/>
                <a:cs typeface="Arial"/>
              </a:rPr>
              <a:t>2</a:t>
            </a:r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(4267), 464.</a:t>
            </a:r>
          </a:p>
          <a:p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Gosden, T., Pedersen, L., &amp; Torgerson, D. (1999). How should we pay doctors? A systematic review of salary payments and their effect on doctor </a:t>
            </a:r>
            <a:r>
              <a:rPr lang="en-US" err="1">
                <a:solidFill>
                  <a:srgbClr val="222222"/>
                </a:solidFill>
                <a:latin typeface="Arial"/>
                <a:cs typeface="Arial"/>
              </a:rPr>
              <a:t>behaviour</a:t>
            </a:r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. </a:t>
            </a:r>
            <a:r>
              <a:rPr lang="en-US" i="1" err="1">
                <a:solidFill>
                  <a:srgbClr val="222222"/>
                </a:solidFill>
                <a:latin typeface="Arial"/>
                <a:cs typeface="Arial"/>
              </a:rPr>
              <a:t>Qjm</a:t>
            </a:r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, </a:t>
            </a:r>
            <a:r>
              <a:rPr lang="en-US" i="1">
                <a:solidFill>
                  <a:srgbClr val="222222"/>
                </a:solidFill>
                <a:latin typeface="Arial"/>
                <a:cs typeface="Arial"/>
              </a:rPr>
              <a:t>92</a:t>
            </a:r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(1), 47-55.</a:t>
            </a:r>
          </a:p>
          <a:p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Joyce, C. M., Schurer, S., Scott, A., Humphreys, J., &amp; Kalb, G. (2011). Australian doctors’ satisfaction with their work: results from the MABEL longitudinal survey of doctors. </a:t>
            </a:r>
            <a:r>
              <a:rPr lang="en-US" i="1">
                <a:solidFill>
                  <a:srgbClr val="222222"/>
                </a:solidFill>
                <a:latin typeface="Arial"/>
                <a:cs typeface="Arial"/>
              </a:rPr>
              <a:t>Medical Journal of Australia</a:t>
            </a:r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, </a:t>
            </a:r>
            <a:r>
              <a:rPr lang="en-US" i="1">
                <a:solidFill>
                  <a:srgbClr val="222222"/>
                </a:solidFill>
                <a:latin typeface="Arial"/>
                <a:cs typeface="Arial"/>
              </a:rPr>
              <a:t>194</a:t>
            </a:r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(1), 30-33.</a:t>
            </a:r>
          </a:p>
          <a:p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Konrad, T. R. (2015). Measures, methods, and models of doctor satisfaction: future research challenges. Professions and Professionalism, 5(1).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7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ign with white text on it&#10;&#10;AI-generated content may be incorrect.">
            <a:extLst>
              <a:ext uri="{FF2B5EF4-FFF2-40B4-BE49-F238E27FC236}">
                <a16:creationId xmlns:a16="http://schemas.microsoft.com/office/drawing/2014/main" id="{A6D58286-D58E-6201-FE09-B052C8B9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98" r="-1" b="-1"/>
          <a:stretch/>
        </p:blipFill>
        <p:spPr>
          <a:xfrm>
            <a:off x="2247279" y="10"/>
            <a:ext cx="9944721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6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DA09-B309-7B65-6110-E26DB006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1585"/>
            <a:ext cx="10515600" cy="1325563"/>
          </a:xfrm>
        </p:spPr>
        <p:txBody>
          <a:bodyPr/>
          <a:lstStyle/>
          <a:p>
            <a:r>
              <a:rPr lang="en-US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A943-0EF2-2569-F58F-83D22107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45" y="558929"/>
            <a:ext cx="10502463" cy="62964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 Introduction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 Literature review</a:t>
            </a:r>
            <a:endParaRPr lang="en-US"/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 Expedite how the range of values are set and in what percentile.  </a:t>
            </a:r>
            <a:endParaRPr lang="en-US"/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 Examine each factor according to descriptive analytics.    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 Determine the correlation between satisfaction and each factor.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 Determine key factors influencing physician satisfaction.  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 Provide evidence-based suggestions for elimination.  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 Contribute to the further understanding of Multicollinearity</a:t>
            </a: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 Develop a predictive model for physician satisfaction 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 Determine disparities and areas for improvement and guide future research by examining the errors. 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 Conclusion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4392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e Images : cappuccino, drink, coffee cup, caffeine, flavor, turkish ...">
            <a:extLst>
              <a:ext uri="{FF2B5EF4-FFF2-40B4-BE49-F238E27FC236}">
                <a16:creationId xmlns:a16="http://schemas.microsoft.com/office/drawing/2014/main" id="{F6DC7ABD-7189-C9D1-3816-1B183C1E1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101" r="-1" b="13799"/>
          <a:stretch/>
        </p:blipFill>
        <p:spPr>
          <a:xfrm>
            <a:off x="2267478" y="10"/>
            <a:ext cx="9924522" cy="6854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C2AFC-5F78-05E5-3155-FF2640422058}"/>
              </a:ext>
            </a:extLst>
          </p:cNvPr>
          <p:cNvSpPr txBox="1"/>
          <p:nvPr/>
        </p:nvSpPr>
        <p:spPr>
          <a:xfrm rot="16200000">
            <a:off x="-1604645" y="3165587"/>
            <a:ext cx="5489093" cy="58477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            </a:t>
            </a:r>
            <a:r>
              <a:rPr lang="en-US" sz="3200">
                <a:solidFill>
                  <a:srgbClr val="000000"/>
                </a:solidFill>
                <a:latin typeface="Century Gothic"/>
              </a:rPr>
              <a:t>  </a:t>
            </a:r>
            <a:r>
              <a:rPr lang="en-US" sz="3200">
                <a:solidFill>
                  <a:schemeClr val="accent2">
                    <a:lumMod val="49000"/>
                  </a:schemeClr>
                </a:solidFill>
                <a:latin typeface="Mystical Woods Rough Script"/>
              </a:rPr>
              <a:t>Thank you</a:t>
            </a:r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911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C8EF-B673-6077-2E88-F2B1BB7E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378" y="92148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B476ACB-792D-D479-F047-4D3D0E032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600835"/>
              </p:ext>
            </p:extLst>
          </p:nvPr>
        </p:nvGraphicFramePr>
        <p:xfrm>
          <a:off x="762000" y="1245476"/>
          <a:ext cx="11430000" cy="5615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23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0999AF3C-6DF5-DA10-209F-F825032DAEA9}"/>
              </a:ext>
            </a:extLst>
          </p:cNvPr>
          <p:cNvSpPr txBox="1"/>
          <p:nvPr/>
        </p:nvSpPr>
        <p:spPr>
          <a:xfrm>
            <a:off x="3804744" y="191814"/>
            <a:ext cx="38599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u="sng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Literature</a:t>
            </a:r>
            <a:r>
              <a:rPr lang="en-US" u="sng"/>
              <a:t> </a:t>
            </a:r>
            <a:r>
              <a:rPr lang="en-US" sz="3600" u="sng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review</a:t>
            </a:r>
          </a:p>
        </p:txBody>
      </p:sp>
      <p:graphicFrame>
        <p:nvGraphicFramePr>
          <p:cNvPr id="223" name="Diagram 222">
            <a:extLst>
              <a:ext uri="{FF2B5EF4-FFF2-40B4-BE49-F238E27FC236}">
                <a16:creationId xmlns:a16="http://schemas.microsoft.com/office/drawing/2014/main" id="{73640071-E2A9-845B-B877-BF1DABC0D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780786"/>
              </p:ext>
            </p:extLst>
          </p:nvPr>
        </p:nvGraphicFramePr>
        <p:xfrm>
          <a:off x="367863" y="2067464"/>
          <a:ext cx="11167239" cy="4609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6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7AD143-DE5B-9C4B-D483-0A998C8F2F87}"/>
              </a:ext>
            </a:extLst>
          </p:cNvPr>
          <p:cNvSpPr txBox="1">
            <a:spLocks/>
          </p:cNvSpPr>
          <p:nvPr/>
        </p:nvSpPr>
        <p:spPr>
          <a:xfrm>
            <a:off x="579108" y="2225566"/>
            <a:ext cx="8705192" cy="5958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161D1A"/>
                </a:solidFill>
                <a:latin typeface="sans-serif"/>
              </a:rPr>
              <a:t>Specialty</a:t>
            </a:r>
            <a:r>
              <a:rPr lang="en-US">
                <a:solidFill>
                  <a:srgbClr val="161D1A"/>
                </a:solidFill>
                <a:latin typeface="sans-serif"/>
              </a:rPr>
              <a:t>: The medical doctor field </a:t>
            </a:r>
          </a:p>
          <a:p>
            <a:r>
              <a:rPr lang="en-US" b="1">
                <a:solidFill>
                  <a:srgbClr val="161D1A"/>
                </a:solidFill>
                <a:latin typeface="sans-serif"/>
              </a:rPr>
              <a:t>Overall Satisfaction in %</a:t>
            </a:r>
            <a:r>
              <a:rPr lang="en-US">
                <a:solidFill>
                  <a:srgbClr val="161D1A"/>
                </a:solidFill>
                <a:latin typeface="sans-serif"/>
              </a:rPr>
              <a:t>: The percent that the doctor is satisfied with their work</a:t>
            </a:r>
          </a:p>
          <a:p>
            <a:r>
              <a:rPr lang="en-US" b="1">
                <a:solidFill>
                  <a:srgbClr val="161D1A"/>
                </a:solidFill>
                <a:latin typeface="sans-serif"/>
              </a:rPr>
              <a:t>Lifestyle : </a:t>
            </a:r>
            <a:r>
              <a:rPr lang="en-US">
                <a:solidFill>
                  <a:srgbClr val="161D1A"/>
                </a:solidFill>
                <a:latin typeface="sans-serif"/>
              </a:rPr>
              <a:t>define how the medical doctor operating there work in which </a:t>
            </a:r>
            <a:r>
              <a:rPr lang="en-US" b="1">
                <a:solidFill>
                  <a:srgbClr val="262626"/>
                </a:solidFill>
                <a:latin typeface="Segoe UI"/>
                <a:cs typeface="Segoe UI"/>
              </a:rPr>
              <a:t>controllable</a:t>
            </a:r>
            <a:r>
              <a:rPr lang="en-US">
                <a:solidFill>
                  <a:srgbClr val="262626"/>
                </a:solidFill>
                <a:latin typeface="Segoe UI"/>
                <a:cs typeface="Segoe UI"/>
              </a:rPr>
              <a:t> mean1 and  </a:t>
            </a:r>
            <a:r>
              <a:rPr lang="en-US" b="1">
                <a:solidFill>
                  <a:srgbClr val="262626"/>
                </a:solidFill>
                <a:latin typeface="Segoe UI"/>
                <a:cs typeface="Segoe UI"/>
              </a:rPr>
              <a:t>uncontrollable </a:t>
            </a:r>
            <a:r>
              <a:rPr lang="en-US">
                <a:solidFill>
                  <a:srgbClr val="262626"/>
                </a:solidFill>
                <a:latin typeface="Segoe UI"/>
                <a:cs typeface="Segoe UI"/>
              </a:rPr>
              <a:t>mean 0</a:t>
            </a:r>
          </a:p>
          <a:p>
            <a:r>
              <a:rPr lang="en-US" b="1">
                <a:solidFill>
                  <a:srgbClr val="161D1A"/>
                </a:solidFill>
                <a:latin typeface="sans-serif"/>
              </a:rPr>
              <a:t>Salay per year:</a:t>
            </a:r>
            <a:r>
              <a:rPr lang="en-US">
                <a:solidFill>
                  <a:srgbClr val="161D1A"/>
                </a:solidFill>
                <a:latin typeface="sans-serif"/>
              </a:rPr>
              <a:t> how much does a medical doctor make in a year in thousand </a:t>
            </a:r>
          </a:p>
          <a:p>
            <a:r>
              <a:rPr lang="en-US" b="1">
                <a:solidFill>
                  <a:srgbClr val="161D1A"/>
                </a:solidFill>
                <a:latin typeface="sans-serif"/>
              </a:rPr>
              <a:t>Average Work Hours/Week: </a:t>
            </a:r>
            <a:r>
              <a:rPr lang="en-US">
                <a:solidFill>
                  <a:srgbClr val="161D1A"/>
                </a:solidFill>
                <a:latin typeface="sans-serif"/>
              </a:rPr>
              <a:t>hours working in a week </a:t>
            </a:r>
          </a:p>
          <a:p>
            <a:r>
              <a:rPr lang="en-US" b="1">
                <a:solidFill>
                  <a:srgbClr val="161D1A"/>
                </a:solidFill>
                <a:latin typeface="sans-serif"/>
              </a:rPr>
              <a:t>Years of Graduate Medical Education: </a:t>
            </a:r>
            <a:r>
              <a:rPr lang="en-US">
                <a:solidFill>
                  <a:srgbClr val="161D1A"/>
                </a:solidFill>
                <a:latin typeface="sans-serif"/>
              </a:rPr>
              <a:t>Years of studying to become a medical specialist </a:t>
            </a:r>
          </a:p>
          <a:p>
            <a:r>
              <a:rPr lang="en-US" b="1">
                <a:solidFill>
                  <a:srgbClr val="161D1A"/>
                </a:solidFill>
                <a:latin typeface="sans-serif"/>
              </a:rPr>
              <a:t>Workload Manageability %: </a:t>
            </a:r>
            <a:r>
              <a:rPr lang="en-US">
                <a:solidFill>
                  <a:srgbClr val="161D1A"/>
                </a:solidFill>
                <a:latin typeface="sans-serif"/>
              </a:rPr>
              <a:t>the percent that his field could have a good result outcome </a:t>
            </a:r>
          </a:p>
          <a:p>
            <a:r>
              <a:rPr lang="en-US" b="1">
                <a:solidFill>
                  <a:srgbClr val="161D1A"/>
                </a:solidFill>
                <a:latin typeface="sans-serif"/>
              </a:rPr>
              <a:t>Risk %: </a:t>
            </a:r>
            <a:r>
              <a:rPr lang="en-US">
                <a:solidFill>
                  <a:srgbClr val="161D1A"/>
                </a:solidFill>
                <a:latin typeface="sans-serif"/>
              </a:rPr>
              <a:t>The percentage of medical doctor get infection in his filed </a:t>
            </a:r>
          </a:p>
          <a:p>
            <a:endParaRPr lang="en-US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2B12-5486-077E-3349-ABCCEFB7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82" y="612438"/>
            <a:ext cx="10168128" cy="1106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CBB402-13EB-4284-4F43-BD03DB40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285" y="606149"/>
            <a:ext cx="3180732" cy="1165199"/>
          </a:xfrm>
        </p:spPr>
        <p:txBody>
          <a:bodyPr>
            <a:normAutofit/>
          </a:bodyPr>
          <a:lstStyle/>
          <a:p>
            <a:r>
              <a:rPr lang="en-US" sz="4400" b="1" u="sng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84735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DBE3-7F99-CDFC-950E-57D229A8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593" y="-3729"/>
            <a:ext cx="10515600" cy="736092"/>
          </a:xfrm>
        </p:spPr>
        <p:txBody>
          <a:bodyPr/>
          <a:lstStyle/>
          <a:p>
            <a:r>
              <a:rPr lang="en-US" sz="3600">
                <a:latin typeface="Aptos"/>
              </a:rPr>
              <a:t>Key Factors Influencing Physician Satisfaction.</a:t>
            </a:r>
          </a:p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66194C-0645-3D08-FD06-604819AEF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65484"/>
              </p:ext>
            </p:extLst>
          </p:nvPr>
        </p:nvGraphicFramePr>
        <p:xfrm>
          <a:off x="746234" y="1457763"/>
          <a:ext cx="10515596" cy="8216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2916">
                  <a:extLst>
                    <a:ext uri="{9D8B030D-6E8A-4147-A177-3AD203B41FA5}">
                      <a16:colId xmlns:a16="http://schemas.microsoft.com/office/drawing/2014/main" val="3450554324"/>
                    </a:ext>
                  </a:extLst>
                </a:gridCol>
                <a:gridCol w="613813">
                  <a:extLst>
                    <a:ext uri="{9D8B030D-6E8A-4147-A177-3AD203B41FA5}">
                      <a16:colId xmlns:a16="http://schemas.microsoft.com/office/drawing/2014/main" val="4267036101"/>
                    </a:ext>
                  </a:extLst>
                </a:gridCol>
                <a:gridCol w="1615299">
                  <a:extLst>
                    <a:ext uri="{9D8B030D-6E8A-4147-A177-3AD203B41FA5}">
                      <a16:colId xmlns:a16="http://schemas.microsoft.com/office/drawing/2014/main" val="1901939099"/>
                    </a:ext>
                  </a:extLst>
                </a:gridCol>
                <a:gridCol w="759190">
                  <a:extLst>
                    <a:ext uri="{9D8B030D-6E8A-4147-A177-3AD203B41FA5}">
                      <a16:colId xmlns:a16="http://schemas.microsoft.com/office/drawing/2014/main" val="384100932"/>
                    </a:ext>
                  </a:extLst>
                </a:gridCol>
                <a:gridCol w="1437616">
                  <a:extLst>
                    <a:ext uri="{9D8B030D-6E8A-4147-A177-3AD203B41FA5}">
                      <a16:colId xmlns:a16="http://schemas.microsoft.com/office/drawing/2014/main" val="2990876280"/>
                    </a:ext>
                  </a:extLst>
                </a:gridCol>
                <a:gridCol w="936873">
                  <a:extLst>
                    <a:ext uri="{9D8B030D-6E8A-4147-A177-3AD203B41FA5}">
                      <a16:colId xmlns:a16="http://schemas.microsoft.com/office/drawing/2014/main" val="1527862031"/>
                    </a:ext>
                  </a:extLst>
                </a:gridCol>
                <a:gridCol w="2099889">
                  <a:extLst>
                    <a:ext uri="{9D8B030D-6E8A-4147-A177-3AD203B41FA5}">
                      <a16:colId xmlns:a16="http://schemas.microsoft.com/office/drawing/2014/main" val="2651749976"/>
                    </a:ext>
                  </a:extLst>
                </a:gridCol>
              </a:tblGrid>
              <a:tr h="31531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Variable</a:t>
                      </a: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N</a:t>
                      </a: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Minimum</a:t>
                      </a: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Q1</a:t>
                      </a: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Median</a:t>
                      </a: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Q3</a:t>
                      </a: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Maximum</a:t>
                      </a: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17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Overall Satisfaction (%)</a:t>
                      </a: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28 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25 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40 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50 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75 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44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90 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4800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66F427-D140-F963-C651-89A568B1F219}"/>
              </a:ext>
            </a:extLst>
          </p:cNvPr>
          <p:cNvSpPr txBox="1"/>
          <p:nvPr/>
        </p:nvSpPr>
        <p:spPr>
          <a:xfrm>
            <a:off x="741872" y="1183603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056EB2"/>
                </a:solidFill>
                <a:latin typeface="Segoe UI"/>
                <a:cs typeface="Segoe UI"/>
              </a:rPr>
              <a:t>Statistics</a:t>
            </a:r>
            <a:r>
              <a:rPr lang="en-US" sz="1200">
                <a:solidFill>
                  <a:srgbClr val="056EB2"/>
                </a:solidFill>
                <a:latin typeface="Segoe UI"/>
                <a:cs typeface="Segoe UI"/>
              </a:rPr>
              <a:t> </a:t>
            </a:r>
          </a:p>
          <a:p>
            <a:endParaRPr lang="en-US">
              <a:latin typeface="Segoe UI"/>
              <a:cs typeface="Segoe 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1CD42-06DB-57D2-8B51-8B437165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69" y="2771020"/>
            <a:ext cx="2431832" cy="2019958"/>
          </a:xfrm>
          <a:prstGeom prst="rect">
            <a:avLst/>
          </a:prstGeom>
        </p:spPr>
      </p:pic>
      <p:pic>
        <p:nvPicPr>
          <p:cNvPr id="8" name="Picture 7" descr="A graph with a blue rectangle&#10;&#10;AI-generated content may be incorrect.">
            <a:extLst>
              <a:ext uri="{FF2B5EF4-FFF2-40B4-BE49-F238E27FC236}">
                <a16:creationId xmlns:a16="http://schemas.microsoft.com/office/drawing/2014/main" id="{122F6424-509B-29BE-5B96-5DFC481A3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642" y="2773746"/>
            <a:ext cx="2611164" cy="192799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F06FAC-358A-7461-CF16-E3E28DFA5C13}"/>
              </a:ext>
            </a:extLst>
          </p:cNvPr>
          <p:cNvSpPr txBox="1">
            <a:spLocks/>
          </p:cNvSpPr>
          <p:nvPr/>
        </p:nvSpPr>
        <p:spPr>
          <a:xfrm>
            <a:off x="575441" y="5425418"/>
            <a:ext cx="10515600" cy="1432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The </a:t>
            </a:r>
            <a:r>
              <a:rPr lang="en-US" sz="1600">
                <a:latin typeface="Open Sans"/>
                <a:ea typeface="Open Sans"/>
                <a:cs typeface="Open Sans"/>
              </a:rPr>
              <a:t>28</a:t>
            </a:r>
            <a:r>
              <a:rPr lang="en-US" sz="1600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en-US" sz="1600">
                <a:latin typeface="Open Sans"/>
                <a:ea typeface="Open Sans"/>
                <a:cs typeface="Open Sans"/>
              </a:rPr>
              <a:t>respondents'</a:t>
            </a:r>
            <a:r>
              <a:rPr lang="en-US" sz="1600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 Overall Satisfaction (%) </a:t>
            </a:r>
            <a:r>
              <a:rPr lang="en-US" sz="1600">
                <a:latin typeface="Open Sans"/>
                <a:ea typeface="Open Sans"/>
                <a:cs typeface="Open Sans"/>
              </a:rPr>
              <a:t>has</a:t>
            </a:r>
            <a:r>
              <a:rPr lang="en-US" sz="1600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en-US" sz="1600">
                <a:latin typeface="Open Sans"/>
                <a:ea typeface="Open Sans"/>
                <a:cs typeface="Open Sans"/>
              </a:rPr>
              <a:t>a median of 50%, with a range of 25% (minimum) to 90% (maximum). The interquartile range (IQR) of 40% to 75% indicates moderate satisfaction, but</a:t>
            </a:r>
            <a:r>
              <a:rPr lang="en-US" sz="1600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 variability </a:t>
            </a:r>
            <a:r>
              <a:rPr lang="en-US" sz="1600">
                <a:latin typeface="Open Sans"/>
                <a:ea typeface="Open Sans"/>
                <a:cs typeface="Open Sans"/>
              </a:rPr>
              <a:t>suggests</a:t>
            </a:r>
            <a:r>
              <a:rPr lang="en-US" sz="1600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en-US" sz="1600">
                <a:latin typeface="Open Sans"/>
                <a:ea typeface="Open Sans"/>
                <a:cs typeface="Open Sans"/>
              </a:rPr>
              <a:t>differences</a:t>
            </a:r>
            <a:r>
              <a:rPr lang="en-US" sz="1600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 among </a:t>
            </a:r>
            <a:r>
              <a:rPr lang="en-US" sz="1600">
                <a:latin typeface="Open Sans"/>
                <a:ea typeface="Open Sans"/>
                <a:cs typeface="Open Sans"/>
              </a:rPr>
              <a:t>the </a:t>
            </a:r>
            <a:r>
              <a:rPr lang="en-US" sz="1600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respondents.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1217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8D05-824D-31A0-5FF2-A7F24166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96" y="334394"/>
            <a:ext cx="10515600" cy="635450"/>
          </a:xfrm>
        </p:spPr>
        <p:txBody>
          <a:bodyPr/>
          <a:lstStyle/>
          <a:p>
            <a:r>
              <a:rPr lang="en-US" sz="3200">
                <a:latin typeface="Aptos"/>
              </a:rPr>
              <a:t>Examine each factor according to descriptive analytics.</a:t>
            </a:r>
            <a:r>
              <a:rPr lang="en-US" sz="2400">
                <a:latin typeface="Aptos"/>
              </a:rPr>
              <a:t> 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518A5A-44AA-5AED-7FB1-36511C7F2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13116"/>
              </p:ext>
            </p:extLst>
          </p:nvPr>
        </p:nvGraphicFramePr>
        <p:xfrm>
          <a:off x="499241" y="1550275"/>
          <a:ext cx="11684800" cy="5164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8551">
                  <a:extLst>
                    <a:ext uri="{9D8B030D-6E8A-4147-A177-3AD203B41FA5}">
                      <a16:colId xmlns:a16="http://schemas.microsoft.com/office/drawing/2014/main" val="4191761306"/>
                    </a:ext>
                  </a:extLst>
                </a:gridCol>
                <a:gridCol w="739846">
                  <a:extLst>
                    <a:ext uri="{9D8B030D-6E8A-4147-A177-3AD203B41FA5}">
                      <a16:colId xmlns:a16="http://schemas.microsoft.com/office/drawing/2014/main" val="3222909175"/>
                    </a:ext>
                  </a:extLst>
                </a:gridCol>
                <a:gridCol w="1260482">
                  <a:extLst>
                    <a:ext uri="{9D8B030D-6E8A-4147-A177-3AD203B41FA5}">
                      <a16:colId xmlns:a16="http://schemas.microsoft.com/office/drawing/2014/main" val="3007024687"/>
                    </a:ext>
                  </a:extLst>
                </a:gridCol>
                <a:gridCol w="1096072">
                  <a:extLst>
                    <a:ext uri="{9D8B030D-6E8A-4147-A177-3AD203B41FA5}">
                      <a16:colId xmlns:a16="http://schemas.microsoft.com/office/drawing/2014/main" val="246103351"/>
                    </a:ext>
                  </a:extLst>
                </a:gridCol>
                <a:gridCol w="931660">
                  <a:extLst>
                    <a:ext uri="{9D8B030D-6E8A-4147-A177-3AD203B41FA5}">
                      <a16:colId xmlns:a16="http://schemas.microsoft.com/office/drawing/2014/main" val="3839730775"/>
                    </a:ext>
                  </a:extLst>
                </a:gridCol>
                <a:gridCol w="1392713">
                  <a:extLst>
                    <a:ext uri="{9D8B030D-6E8A-4147-A177-3AD203B41FA5}">
                      <a16:colId xmlns:a16="http://schemas.microsoft.com/office/drawing/2014/main" val="2664137020"/>
                    </a:ext>
                  </a:extLst>
                </a:gridCol>
                <a:gridCol w="685045">
                  <a:extLst>
                    <a:ext uri="{9D8B030D-6E8A-4147-A177-3AD203B41FA5}">
                      <a16:colId xmlns:a16="http://schemas.microsoft.com/office/drawing/2014/main" val="616427188"/>
                    </a:ext>
                  </a:extLst>
                </a:gridCol>
                <a:gridCol w="913882">
                  <a:extLst>
                    <a:ext uri="{9D8B030D-6E8A-4147-A177-3AD203B41FA5}">
                      <a16:colId xmlns:a16="http://schemas.microsoft.com/office/drawing/2014/main" val="2429728884"/>
                    </a:ext>
                  </a:extLst>
                </a:gridCol>
                <a:gridCol w="956466">
                  <a:extLst>
                    <a:ext uri="{9D8B030D-6E8A-4147-A177-3AD203B41FA5}">
                      <a16:colId xmlns:a16="http://schemas.microsoft.com/office/drawing/2014/main" val="880219682"/>
                    </a:ext>
                  </a:extLst>
                </a:gridCol>
                <a:gridCol w="1370083">
                  <a:extLst>
                    <a:ext uri="{9D8B030D-6E8A-4147-A177-3AD203B41FA5}">
                      <a16:colId xmlns:a16="http://schemas.microsoft.com/office/drawing/2014/main" val="4136599594"/>
                    </a:ext>
                  </a:extLst>
                </a:gridCol>
              </a:tblGrid>
              <a:tr h="686840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Variable </a:t>
                      </a:r>
                    </a:p>
                  </a:txBody>
                  <a:tcPr marL="76200" marR="76200" marT="76200" marB="7620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N </a:t>
                      </a:r>
                    </a:p>
                  </a:txBody>
                  <a:tcPr marL="76200" marR="76200" marT="76200" marB="7620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Mean </a:t>
                      </a:r>
                    </a:p>
                  </a:txBody>
                  <a:tcPr marL="76200" marR="76200" marT="76200" marB="7620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SE Mean </a:t>
                      </a:r>
                    </a:p>
                  </a:txBody>
                  <a:tcPr marL="76200" marR="76200" marT="76200" marB="7620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 err="1">
                          <a:effectLst/>
                        </a:rPr>
                        <a:t>StDev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Minimum </a:t>
                      </a:r>
                    </a:p>
                  </a:txBody>
                  <a:tcPr marL="76200" marR="76200" marT="76200" marB="7620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Q1 </a:t>
                      </a:r>
                    </a:p>
                  </a:txBody>
                  <a:tcPr marL="76200" marR="76200" marT="76200" marB="7620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Median </a:t>
                      </a:r>
                    </a:p>
                  </a:txBody>
                  <a:tcPr marL="76200" marR="76200" marT="76200" marB="7620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Q3 </a:t>
                      </a:r>
                    </a:p>
                  </a:txBody>
                  <a:tcPr marL="76200" marR="76200" marT="76200" marB="7620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Maximum </a:t>
                      </a:r>
                    </a:p>
                  </a:txBody>
                  <a:tcPr marL="76200" marR="76200" marT="76200" marB="7620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2833"/>
                  </a:ext>
                </a:extLst>
              </a:tr>
              <a:tr h="686840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Overall Satisfaction in % </a:t>
                      </a:r>
                    </a:p>
                  </a:txBody>
                  <a:tcPr marL="76200" marR="762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28 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55.5357 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3.8174 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20.1999 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25 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40 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50 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75 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90 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73739"/>
                  </a:ext>
                </a:extLst>
              </a:tr>
              <a:tr h="686840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Salay per year </a:t>
                      </a:r>
                    </a:p>
                  </a:txBody>
                  <a:tcPr marL="76200" marR="762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28 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352.893 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16.815 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88.9754 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239 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279 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341.5 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424.2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554 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104989"/>
                  </a:ext>
                </a:extLst>
              </a:tr>
              <a:tr h="686840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Average Work Hours/Week </a:t>
                      </a:r>
                    </a:p>
                  </a:txBody>
                  <a:tcPr marL="76200" marR="762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28 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50.8786 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0.7255 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3.83892 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44.2 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47.4 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52 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53.25 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57.7 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9335"/>
                  </a:ext>
                </a:extLst>
              </a:tr>
              <a:tr h="864910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Years of Graduate Medical Education </a:t>
                      </a:r>
                    </a:p>
                  </a:txBody>
                  <a:tcPr marL="76200" marR="762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28 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4.5 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0.1744 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0.92296 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3 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4 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6 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97918"/>
                  </a:ext>
                </a:extLst>
              </a:tr>
              <a:tr h="864910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Workload Manageability % </a:t>
                      </a:r>
                    </a:p>
                  </a:txBody>
                  <a:tcPr marL="76200" marR="762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28 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51.4286 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3.9328 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20.8103 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20 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31.25 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52.5 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70 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85 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827769"/>
                  </a:ext>
                </a:extLst>
              </a:tr>
              <a:tr h="686840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Infection Risk in % </a:t>
                      </a:r>
                    </a:p>
                  </a:txBody>
                  <a:tcPr marL="76200" marR="762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28 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35 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3.5168 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18.6090 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10 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20 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32.5 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48.75 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400">
                          <a:effectLst/>
                        </a:rPr>
                        <a:t>80 </a:t>
                      </a:r>
                    </a:p>
                  </a:txBody>
                  <a:tcPr marL="76200" marR="114300" marT="76200" marB="762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5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6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salary per year&#10;&#10;AI-generated content may be incorrect.">
            <a:extLst>
              <a:ext uri="{FF2B5EF4-FFF2-40B4-BE49-F238E27FC236}">
                <a16:creationId xmlns:a16="http://schemas.microsoft.com/office/drawing/2014/main" id="{71D9C3E9-3496-C9FF-447F-7A9F94090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09" y="-2743"/>
            <a:ext cx="3390900" cy="33337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35B75-E13C-57C8-174D-C9147288E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187" y="-19428"/>
            <a:ext cx="3390900" cy="3362504"/>
          </a:xfrm>
          <a:prstGeom prst="rect">
            <a:avLst/>
          </a:prstGeom>
        </p:spPr>
      </p:pic>
      <p:pic>
        <p:nvPicPr>
          <p:cNvPr id="6" name="Picture 5" descr="A graph of a number of years of graduate medical education&#10;&#10;AI-generated content may be incorrect.">
            <a:extLst>
              <a:ext uri="{FF2B5EF4-FFF2-40B4-BE49-F238E27FC236}">
                <a16:creationId xmlns:a16="http://schemas.microsoft.com/office/drawing/2014/main" id="{EF2DE2DE-64E1-6D3F-8BD0-24361F8EA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69" y="3348840"/>
            <a:ext cx="3390900" cy="3333750"/>
          </a:xfrm>
          <a:prstGeom prst="rect">
            <a:avLst/>
          </a:prstGeom>
        </p:spPr>
      </p:pic>
      <p:pic>
        <p:nvPicPr>
          <p:cNvPr id="7" name="Picture 6" descr="A graph of workload management&#10;&#10;AI-generated content may be incorrect.">
            <a:extLst>
              <a:ext uri="{FF2B5EF4-FFF2-40B4-BE49-F238E27FC236}">
                <a16:creationId xmlns:a16="http://schemas.microsoft.com/office/drawing/2014/main" id="{1FB53F43-158F-DF8E-98A7-5913D9808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241" y="3381810"/>
            <a:ext cx="3664069" cy="3506277"/>
          </a:xfrm>
          <a:prstGeom prst="rect">
            <a:avLst/>
          </a:prstGeom>
        </p:spPr>
      </p:pic>
      <p:pic>
        <p:nvPicPr>
          <p:cNvPr id="8" name="Picture 7" descr="A graph of infection risk&#10;&#10;AI-generated content may be incorrect.">
            <a:extLst>
              <a:ext uri="{FF2B5EF4-FFF2-40B4-BE49-F238E27FC236}">
                <a16:creationId xmlns:a16="http://schemas.microsoft.com/office/drawing/2014/main" id="{50085CEE-3795-0D64-38EB-AEA4B2B70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0626" y="3386767"/>
            <a:ext cx="3390900" cy="349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7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D663-2DD7-995A-5AF0-0C1C1C75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856" y="177420"/>
            <a:ext cx="8911687" cy="1280890"/>
          </a:xfrm>
        </p:spPr>
        <p:txBody>
          <a:bodyPr/>
          <a:lstStyle/>
          <a:p>
            <a:r>
              <a:rPr lang="en-US" sz="3200">
                <a:solidFill>
                  <a:srgbClr val="262626"/>
                </a:solidFill>
                <a:latin typeface="Aptos"/>
              </a:rPr>
              <a:t>Determine the correlation between satisfaction and each factor.</a:t>
            </a:r>
            <a:r>
              <a:rPr lang="en-US" sz="2400">
                <a:solidFill>
                  <a:srgbClr val="404040"/>
                </a:solidFill>
              </a:rPr>
              <a:t>  </a:t>
            </a:r>
            <a:endParaRPr lang="en-US" sz="3200">
              <a:latin typeface="Apto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DE08CD-1AF5-78DA-8EC9-953F85E80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78767"/>
              </p:ext>
            </p:extLst>
          </p:nvPr>
        </p:nvGraphicFramePr>
        <p:xfrm>
          <a:off x="604344" y="2180896"/>
          <a:ext cx="10977763" cy="4422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4392">
                  <a:extLst>
                    <a:ext uri="{9D8B030D-6E8A-4147-A177-3AD203B41FA5}">
                      <a16:colId xmlns:a16="http://schemas.microsoft.com/office/drawing/2014/main" val="1090468581"/>
                    </a:ext>
                  </a:extLst>
                </a:gridCol>
                <a:gridCol w="1570734">
                  <a:extLst>
                    <a:ext uri="{9D8B030D-6E8A-4147-A177-3AD203B41FA5}">
                      <a16:colId xmlns:a16="http://schemas.microsoft.com/office/drawing/2014/main" val="4238005421"/>
                    </a:ext>
                  </a:extLst>
                </a:gridCol>
                <a:gridCol w="1687959">
                  <a:extLst>
                    <a:ext uri="{9D8B030D-6E8A-4147-A177-3AD203B41FA5}">
                      <a16:colId xmlns:a16="http://schemas.microsoft.com/office/drawing/2014/main" val="2186772069"/>
                    </a:ext>
                  </a:extLst>
                </a:gridCol>
                <a:gridCol w="1664509">
                  <a:extLst>
                    <a:ext uri="{9D8B030D-6E8A-4147-A177-3AD203B41FA5}">
                      <a16:colId xmlns:a16="http://schemas.microsoft.com/office/drawing/2014/main" val="882820244"/>
                    </a:ext>
                  </a:extLst>
                </a:gridCol>
                <a:gridCol w="1805170">
                  <a:extLst>
                    <a:ext uri="{9D8B030D-6E8A-4147-A177-3AD203B41FA5}">
                      <a16:colId xmlns:a16="http://schemas.microsoft.com/office/drawing/2014/main" val="3496502214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807552009"/>
                    </a:ext>
                  </a:extLst>
                </a:gridCol>
              </a:tblGrid>
              <a:tr h="1051034">
                <a:tc>
                  <a:txBody>
                    <a:bodyPr/>
                    <a:lstStyle/>
                    <a:p>
                      <a:pPr rtl="0" fontAlgn="base">
                        <a:lnSpc>
                          <a:spcPts val="1744"/>
                        </a:lnSpc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  <a:latin typeface="Aptos"/>
                      </a:endParaRPr>
                    </a:p>
                  </a:txBody>
                  <a:tcPr marL="76200" marR="76200" marT="76200" marB="762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 b="1">
                          <a:effectLst/>
                          <a:latin typeface="Segoe UI"/>
                        </a:rPr>
                        <a:t>Overall Satisfaction in %</a:t>
                      </a:r>
                      <a:r>
                        <a:rPr lang="en-US" sz="1600"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76200" marR="76200" marT="76200" marB="762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 b="1">
                          <a:effectLst/>
                          <a:latin typeface="Segoe UI"/>
                        </a:rPr>
                        <a:t>Salay per year</a:t>
                      </a:r>
                      <a:r>
                        <a:rPr lang="en-US" sz="1600"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76200" marR="76200" marT="76200" marB="762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 b="1">
                          <a:effectLst/>
                          <a:latin typeface="Segoe UI"/>
                        </a:rPr>
                        <a:t>Average Work Hours/Week</a:t>
                      </a:r>
                      <a:r>
                        <a:rPr lang="en-US" sz="1600"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76200" marR="76200" marT="76200" marB="762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 b="1">
                          <a:effectLst/>
                          <a:latin typeface="Segoe UI"/>
                        </a:rPr>
                        <a:t>Years of Graduate Medical Education</a:t>
                      </a:r>
                      <a:r>
                        <a:rPr lang="en-US" sz="1600"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76200" marR="76200" marT="76200" marB="762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 b="1">
                          <a:effectLst/>
                          <a:latin typeface="Segoe UI"/>
                        </a:rPr>
                        <a:t>Workload Manageability %</a:t>
                      </a:r>
                      <a:r>
                        <a:rPr lang="en-US" sz="1600"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76200" marR="76200" marT="76200" marB="762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309998"/>
                  </a:ext>
                </a:extLst>
              </a:tr>
              <a:tr h="672006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Salay per year </a:t>
                      </a: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0.311 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44"/>
                        </a:lnSpc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  <a:latin typeface="Aptos"/>
                      </a:endParaRP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44"/>
                        </a:lnSpc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  <a:latin typeface="Aptos"/>
                      </a:endParaRP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44"/>
                        </a:lnSpc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  <a:latin typeface="Aptos"/>
                      </a:endParaRP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44"/>
                        </a:lnSpc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  <a:latin typeface="Aptos"/>
                      </a:endParaRP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304036"/>
                  </a:ext>
                </a:extLst>
              </a:tr>
              <a:tr h="700007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Average Work Hours/Week </a:t>
                      </a: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-0.218 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0.204 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44"/>
                        </a:lnSpc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  <a:latin typeface="Aptos"/>
                      </a:endParaRP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44"/>
                        </a:lnSpc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  <a:latin typeface="Aptos"/>
                      </a:endParaRP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44"/>
                        </a:lnSpc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  <a:latin typeface="Aptos"/>
                      </a:endParaRP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64360"/>
                  </a:ext>
                </a:extLst>
              </a:tr>
              <a:tr h="683172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Years of Graduate Medical Education</a:t>
                      </a:r>
                      <a:endParaRPr lang="en-US"/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-0.164 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0.303 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-0.066 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44"/>
                        </a:lnSpc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  <a:latin typeface="Aptos"/>
                      </a:endParaRP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44"/>
                        </a:lnSpc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  <a:latin typeface="Aptos"/>
                      </a:endParaRP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840070"/>
                  </a:ext>
                </a:extLst>
              </a:tr>
              <a:tr h="700007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Workload Manageability % </a:t>
                      </a: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0.811 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0.147 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-0.094 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0.010 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44"/>
                        </a:lnSpc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  <a:latin typeface="Aptos"/>
                      </a:endParaRP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991299"/>
                  </a:ext>
                </a:extLst>
              </a:tr>
              <a:tr h="616006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Infection Risk in % </a:t>
                      </a: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-0.419 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-0.176 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0.072 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0.065 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600">
                          <a:effectLst/>
                          <a:latin typeface="Segoe UI"/>
                        </a:rPr>
                        <a:t>-0.397 </a:t>
                      </a:r>
                    </a:p>
                  </a:txBody>
                  <a:tcPr marL="76200" marR="114300" marT="76200" marB="762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41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195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AccentBoxVTI</vt:lpstr>
      <vt:lpstr>Exploring the Determinants of Physician Satisfaction: A Multifaceted Analysis of Compensation, Workload, Lifestyle Autonomy, and Infection Risk across Medical Specialty</vt:lpstr>
      <vt:lpstr>Objective </vt:lpstr>
      <vt:lpstr>Introduction</vt:lpstr>
      <vt:lpstr>PowerPoint Presentation</vt:lpstr>
      <vt:lpstr>Variables</vt:lpstr>
      <vt:lpstr>Key Factors Influencing Physician Satisfaction. </vt:lpstr>
      <vt:lpstr>Examine each factor according to descriptive analytics. </vt:lpstr>
      <vt:lpstr>PowerPoint Presentation</vt:lpstr>
      <vt:lpstr>Determine the correlation between satisfaction and each factor.  </vt:lpstr>
      <vt:lpstr>PowerPoint Presentation</vt:lpstr>
      <vt:lpstr>Determine key factors influencing physician satisfaction.   </vt:lpstr>
      <vt:lpstr>Determine key factors influencing physician satisfaction.  </vt:lpstr>
      <vt:lpstr>Provide evidence-based suggestions for elimination  </vt:lpstr>
      <vt:lpstr>Contribute to the further understanding of Multicollinearity </vt:lpstr>
      <vt:lpstr>Develop a predictive model for physician satisfaction </vt:lpstr>
      <vt:lpstr>Determine disparities and areas for improvement and guide future research by examining the errors.   </vt:lpstr>
      <vt:lpstr>PowerPoint Presentation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2025-03-02T02:29:44Z</dcterms:created>
  <dcterms:modified xsi:type="dcterms:W3CDTF">2025-03-07T06:28:31Z</dcterms:modified>
</cp:coreProperties>
</file>