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78" r:id="rId7"/>
    <p:sldId id="279" r:id="rId8"/>
    <p:sldId id="280" r:id="rId9"/>
    <p:sldId id="282" r:id="rId10"/>
    <p:sldId id="281" r:id="rId11"/>
    <p:sldId id="28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>
      <p:cViewPr varScale="1">
        <p:scale>
          <a:sx n="114" d="100"/>
          <a:sy n="114" d="100"/>
        </p:scale>
        <p:origin x="18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B5D32-C22B-467E-A886-6291F60C5610}" type="doc">
      <dgm:prSet loTypeId="urn:microsoft.com/office/officeart/2005/8/layout/equation1" loCatId="process" qsTypeId="urn:microsoft.com/office/officeart/2005/8/quickstyle/simple5" qsCatId="simple" csTypeId="urn:microsoft.com/office/officeart/2005/8/colors/colorful1" csCatId="colorful" phldr="1"/>
      <dgm:spPr/>
    </dgm:pt>
    <dgm:pt modelId="{9CBFFEA2-2CC2-4839-AA99-A90EB108C8A9}">
      <dgm:prSet phldrT="[Text]"/>
      <dgm:spPr/>
      <dgm:t>
        <a:bodyPr/>
        <a:lstStyle/>
        <a:p>
          <a:pPr algn="ctr"/>
          <a:r>
            <a:rPr lang="en-US" b="1" dirty="0"/>
            <a:t>Profit</a:t>
          </a:r>
        </a:p>
      </dgm:t>
    </dgm:pt>
    <dgm:pt modelId="{BF0C6EAA-E584-4444-B142-531059B55443}" type="parTrans" cxnId="{98455373-0D4D-433E-B916-328BD671472F}">
      <dgm:prSet/>
      <dgm:spPr/>
      <dgm:t>
        <a:bodyPr/>
        <a:lstStyle/>
        <a:p>
          <a:pPr algn="ctr"/>
          <a:endParaRPr lang="en-US"/>
        </a:p>
      </dgm:t>
    </dgm:pt>
    <dgm:pt modelId="{BA3E03FD-A88C-40E2-9C36-A90B8F78E01A}" type="sibTrans" cxnId="{98455373-0D4D-433E-B916-328BD671472F}">
      <dgm:prSet/>
      <dgm:spPr/>
      <dgm:t>
        <a:bodyPr/>
        <a:lstStyle/>
        <a:p>
          <a:pPr algn="ctr"/>
          <a:endParaRPr lang="en-US"/>
        </a:p>
      </dgm:t>
    </dgm:pt>
    <dgm:pt modelId="{4DF0CA75-5243-4C69-9B74-1D90BBF442D7}">
      <dgm:prSet phldrT="[Text]"/>
      <dgm:spPr/>
      <dgm:t>
        <a:bodyPr/>
        <a:lstStyle/>
        <a:p>
          <a:pPr algn="ctr"/>
          <a:r>
            <a:rPr lang="en-US" dirty="0"/>
            <a:t>Program development</a:t>
          </a:r>
        </a:p>
      </dgm:t>
    </dgm:pt>
    <dgm:pt modelId="{777123B5-A88F-402C-BAFB-8A0B010801B7}" type="parTrans" cxnId="{33FE63FC-7185-4F91-8BC6-BD9420F7AEA1}">
      <dgm:prSet/>
      <dgm:spPr/>
      <dgm:t>
        <a:bodyPr/>
        <a:lstStyle/>
        <a:p>
          <a:pPr algn="ctr"/>
          <a:endParaRPr lang="en-US"/>
        </a:p>
      </dgm:t>
    </dgm:pt>
    <dgm:pt modelId="{DF5B6A47-A737-499C-BBCF-88AC70975C91}" type="sibTrans" cxnId="{33FE63FC-7185-4F91-8BC6-BD9420F7AEA1}">
      <dgm:prSet/>
      <dgm:spPr/>
      <dgm:t>
        <a:bodyPr/>
        <a:lstStyle/>
        <a:p>
          <a:pPr algn="ctr"/>
          <a:endParaRPr lang="en-US"/>
        </a:p>
      </dgm:t>
    </dgm:pt>
    <dgm:pt modelId="{0C703EF4-3799-4B52-A73B-47DD775312C0}">
      <dgm:prSet phldrT="[Text]"/>
      <dgm:spPr/>
      <dgm:t>
        <a:bodyPr/>
        <a:lstStyle/>
        <a:p>
          <a:pPr algn="ctr"/>
          <a:r>
            <a:rPr lang="en-US" dirty="0"/>
            <a:t>PPC to Website</a:t>
          </a:r>
        </a:p>
      </dgm:t>
    </dgm:pt>
    <dgm:pt modelId="{33B82980-B815-4BC3-8789-4237DF911BF1}" type="parTrans" cxnId="{A2194A88-32CD-4D6B-AFF4-B19B5043AF2E}">
      <dgm:prSet/>
      <dgm:spPr/>
      <dgm:t>
        <a:bodyPr/>
        <a:lstStyle/>
        <a:p>
          <a:pPr algn="ctr"/>
          <a:endParaRPr lang="en-US"/>
        </a:p>
      </dgm:t>
    </dgm:pt>
    <dgm:pt modelId="{1CD0484F-69E0-43A8-9595-D88315065D15}" type="sibTrans" cxnId="{A2194A88-32CD-4D6B-AFF4-B19B5043AF2E}">
      <dgm:prSet/>
      <dgm:spPr/>
      <dgm:t>
        <a:bodyPr/>
        <a:lstStyle/>
        <a:p>
          <a:pPr algn="ctr"/>
          <a:endParaRPr lang="en-US"/>
        </a:p>
      </dgm:t>
    </dgm:pt>
    <dgm:pt modelId="{2824B6C2-6E78-4438-AA22-0A492F960630}">
      <dgm:prSet phldrT="[Text]"/>
      <dgm:spPr/>
      <dgm:t>
        <a:bodyPr/>
        <a:lstStyle/>
        <a:p>
          <a:pPr algn="ctr"/>
          <a:r>
            <a:rPr lang="en-US" dirty="0"/>
            <a:t>Misc. cost</a:t>
          </a:r>
        </a:p>
      </dgm:t>
    </dgm:pt>
    <dgm:pt modelId="{7590D8F7-CF33-46B6-8328-9F6286A858B5}" type="parTrans" cxnId="{03138DAD-6CB9-474F-98DE-C0831CB24DA6}">
      <dgm:prSet/>
      <dgm:spPr/>
      <dgm:t>
        <a:bodyPr/>
        <a:lstStyle/>
        <a:p>
          <a:pPr algn="ctr"/>
          <a:endParaRPr lang="en-US"/>
        </a:p>
      </dgm:t>
    </dgm:pt>
    <dgm:pt modelId="{DF37AAE9-76F4-4AD8-ADB7-F9DDEE24F95C}" type="sibTrans" cxnId="{03138DAD-6CB9-474F-98DE-C0831CB24DA6}">
      <dgm:prSet/>
      <dgm:spPr/>
      <dgm:t>
        <a:bodyPr/>
        <a:lstStyle/>
        <a:p>
          <a:pPr algn="ctr"/>
          <a:endParaRPr lang="en-US"/>
        </a:p>
      </dgm:t>
    </dgm:pt>
    <dgm:pt modelId="{42F700BC-848A-4C33-AF69-5973759318B0}">
      <dgm:prSet phldrT="[Text]"/>
      <dgm:spPr/>
      <dgm:t>
        <a:bodyPr/>
        <a:lstStyle/>
        <a:p>
          <a:pPr algn="ctr"/>
          <a:r>
            <a:rPr lang="en-US" b="1" dirty="0"/>
            <a:t>Cost</a:t>
          </a:r>
        </a:p>
      </dgm:t>
    </dgm:pt>
    <dgm:pt modelId="{DBB34A4F-8D67-4CCD-879F-CBE34E8CC2DB}" type="sibTrans" cxnId="{9677DD87-D9DA-44AA-AC68-95551FF62DB0}">
      <dgm:prSet/>
      <dgm:spPr/>
      <dgm:t>
        <a:bodyPr/>
        <a:lstStyle/>
        <a:p>
          <a:pPr algn="ctr"/>
          <a:endParaRPr lang="en-US"/>
        </a:p>
      </dgm:t>
    </dgm:pt>
    <dgm:pt modelId="{90D9033D-8CDC-49A2-BDB0-6949CBC219AC}" type="parTrans" cxnId="{9677DD87-D9DA-44AA-AC68-95551FF62DB0}">
      <dgm:prSet/>
      <dgm:spPr/>
      <dgm:t>
        <a:bodyPr/>
        <a:lstStyle/>
        <a:p>
          <a:pPr algn="ctr"/>
          <a:endParaRPr lang="en-US"/>
        </a:p>
      </dgm:t>
    </dgm:pt>
    <dgm:pt modelId="{10891078-2C29-43D6-91D4-92505DD3E0F1}">
      <dgm:prSet phldrT="[Text]"/>
      <dgm:spPr/>
      <dgm:t>
        <a:bodyPr/>
        <a:lstStyle/>
        <a:p>
          <a:pPr algn="ctr"/>
          <a:r>
            <a:rPr lang="en-US" dirty="0"/>
            <a:t>Sell anonymous data to third party</a:t>
          </a:r>
        </a:p>
      </dgm:t>
    </dgm:pt>
    <dgm:pt modelId="{A03B18CF-79F9-407D-B16A-C0052586392C}" type="parTrans" cxnId="{C46BE625-CA5C-4CA7-8B8E-1E6D1F24DC27}">
      <dgm:prSet/>
      <dgm:spPr/>
      <dgm:t>
        <a:bodyPr/>
        <a:lstStyle/>
        <a:p>
          <a:pPr algn="ctr"/>
          <a:endParaRPr lang="en-US"/>
        </a:p>
      </dgm:t>
    </dgm:pt>
    <dgm:pt modelId="{895E2B79-92E1-4794-9365-776A59DC7C9D}" type="sibTrans" cxnId="{C46BE625-CA5C-4CA7-8B8E-1E6D1F24DC27}">
      <dgm:prSet/>
      <dgm:spPr/>
      <dgm:t>
        <a:bodyPr/>
        <a:lstStyle/>
        <a:p>
          <a:pPr algn="ctr"/>
          <a:endParaRPr lang="en-US"/>
        </a:p>
      </dgm:t>
    </dgm:pt>
    <dgm:pt modelId="{8F037277-5987-4A76-855B-D5753E0FECE4}">
      <dgm:prSet phldrT="[Text]"/>
      <dgm:spPr/>
      <dgm:t>
        <a:bodyPr/>
        <a:lstStyle/>
        <a:p>
          <a:pPr algn="ctr"/>
          <a:r>
            <a:rPr lang="en-US" dirty="0"/>
            <a:t>CPC from Grocery </a:t>
          </a:r>
          <a:r>
            <a:rPr lang="en-US" i="0" dirty="0"/>
            <a:t>Stores</a:t>
          </a:r>
          <a:endParaRPr lang="en-US" dirty="0"/>
        </a:p>
      </dgm:t>
    </dgm:pt>
    <dgm:pt modelId="{9FEE7F53-D1AD-4B6E-981C-C6DBBD91800D}" type="parTrans" cxnId="{F55A52E1-0F03-421B-8C16-B2438B9B7564}">
      <dgm:prSet/>
      <dgm:spPr/>
      <dgm:t>
        <a:bodyPr/>
        <a:lstStyle/>
        <a:p>
          <a:pPr algn="ctr"/>
          <a:endParaRPr lang="en-US"/>
        </a:p>
      </dgm:t>
    </dgm:pt>
    <dgm:pt modelId="{1EAA0459-5963-4EAE-B991-8C3F24C33C0E}" type="sibTrans" cxnId="{F55A52E1-0F03-421B-8C16-B2438B9B7564}">
      <dgm:prSet/>
      <dgm:spPr/>
      <dgm:t>
        <a:bodyPr/>
        <a:lstStyle/>
        <a:p>
          <a:pPr algn="ctr"/>
          <a:endParaRPr lang="en-US"/>
        </a:p>
      </dgm:t>
    </dgm:pt>
    <dgm:pt modelId="{488978DC-40ED-49DF-9545-909BA6E4A9CA}">
      <dgm:prSet phldrT="[Text]"/>
      <dgm:spPr/>
      <dgm:t>
        <a:bodyPr/>
        <a:lstStyle/>
        <a:p>
          <a:pPr algn="ctr"/>
          <a:r>
            <a:rPr lang="en-US" b="1" dirty="0"/>
            <a:t>Revenue</a:t>
          </a:r>
        </a:p>
      </dgm:t>
    </dgm:pt>
    <dgm:pt modelId="{1F8744C2-6967-475D-A4CF-CE18F33F1750}" type="parTrans" cxnId="{194FD182-B64D-48C8-97E5-C462C84D4300}">
      <dgm:prSet/>
      <dgm:spPr/>
      <dgm:t>
        <a:bodyPr/>
        <a:lstStyle/>
        <a:p>
          <a:pPr algn="ctr"/>
          <a:endParaRPr lang="en-US"/>
        </a:p>
      </dgm:t>
    </dgm:pt>
    <dgm:pt modelId="{BE7B2452-8796-4616-839B-AC0EBC79752E}" type="sibTrans" cxnId="{194FD182-B64D-48C8-97E5-C462C84D4300}">
      <dgm:prSet/>
      <dgm:spPr/>
      <dgm:t>
        <a:bodyPr/>
        <a:lstStyle/>
        <a:p>
          <a:pPr algn="ctr"/>
          <a:endParaRPr lang="en-US"/>
        </a:p>
      </dgm:t>
    </dgm:pt>
    <dgm:pt modelId="{A424DBF6-66B6-463B-8EA5-F8D88C3EB3CD}" type="pres">
      <dgm:prSet presAssocID="{8B2B5D32-C22B-467E-A886-6291F60C5610}" presName="linearFlow" presStyleCnt="0">
        <dgm:presLayoutVars>
          <dgm:dir/>
          <dgm:resizeHandles val="exact"/>
        </dgm:presLayoutVars>
      </dgm:prSet>
      <dgm:spPr/>
    </dgm:pt>
    <dgm:pt modelId="{C7AC662D-8214-414A-B92B-C1EED24B27E2}" type="pres">
      <dgm:prSet presAssocID="{488978DC-40ED-49DF-9545-909BA6E4A9CA}" presName="node" presStyleLbl="node1" presStyleIdx="0" presStyleCnt="3">
        <dgm:presLayoutVars>
          <dgm:bulletEnabled val="1"/>
        </dgm:presLayoutVars>
      </dgm:prSet>
      <dgm:spPr>
        <a:prstGeom prst="flowChartProcess">
          <a:avLst/>
        </a:prstGeom>
      </dgm:spPr>
    </dgm:pt>
    <dgm:pt modelId="{FB9D6953-1750-4ECA-AD0E-7AA4C3762D6A}" type="pres">
      <dgm:prSet presAssocID="{BE7B2452-8796-4616-839B-AC0EBC79752E}" presName="spacerL" presStyleCnt="0"/>
      <dgm:spPr/>
    </dgm:pt>
    <dgm:pt modelId="{40B82542-A645-4ADD-855E-AD139AEA9EEB}" type="pres">
      <dgm:prSet presAssocID="{BE7B2452-8796-4616-839B-AC0EBC79752E}" presName="sibTrans" presStyleLbl="sibTrans2D1" presStyleIdx="0" presStyleCnt="2"/>
      <dgm:spPr>
        <a:prstGeom prst="mathMinus">
          <a:avLst/>
        </a:prstGeom>
      </dgm:spPr>
    </dgm:pt>
    <dgm:pt modelId="{0FCA5643-4310-4CE3-ACD0-57A48E455867}" type="pres">
      <dgm:prSet presAssocID="{BE7B2452-8796-4616-839B-AC0EBC79752E}" presName="spacerR" presStyleCnt="0"/>
      <dgm:spPr/>
    </dgm:pt>
    <dgm:pt modelId="{FB9E01C4-48B9-49B5-973A-2F179909472D}" type="pres">
      <dgm:prSet presAssocID="{42F700BC-848A-4C33-AF69-5973759318B0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0F31F77D-EF85-4734-AC69-0E90CBEA084E}" type="pres">
      <dgm:prSet presAssocID="{DBB34A4F-8D67-4CCD-879F-CBE34E8CC2DB}" presName="spacerL" presStyleCnt="0"/>
      <dgm:spPr/>
    </dgm:pt>
    <dgm:pt modelId="{3DD0233F-9A94-4132-815B-9E656F2B2E53}" type="pres">
      <dgm:prSet presAssocID="{DBB34A4F-8D67-4CCD-879F-CBE34E8CC2DB}" presName="sibTrans" presStyleLbl="sibTrans2D1" presStyleIdx="1" presStyleCnt="2"/>
      <dgm:spPr/>
    </dgm:pt>
    <dgm:pt modelId="{636EDF39-A949-4BB1-A019-3D24FF567077}" type="pres">
      <dgm:prSet presAssocID="{DBB34A4F-8D67-4CCD-879F-CBE34E8CC2DB}" presName="spacerR" presStyleCnt="0"/>
      <dgm:spPr/>
    </dgm:pt>
    <dgm:pt modelId="{8A805DC6-5BC9-4404-9B2A-4C4005B74808}" type="pres">
      <dgm:prSet presAssocID="{9CBFFEA2-2CC2-4839-AA99-A90EB108C8A9}" presName="node" presStyleLbl="node1" presStyleIdx="2" presStyleCnt="3">
        <dgm:presLayoutVars>
          <dgm:bulletEnabled val="1"/>
        </dgm:presLayoutVars>
      </dgm:prSet>
      <dgm:spPr>
        <a:prstGeom prst="hexagon">
          <a:avLst/>
        </a:prstGeom>
      </dgm:spPr>
    </dgm:pt>
  </dgm:ptLst>
  <dgm:cxnLst>
    <dgm:cxn modelId="{C46BE625-CA5C-4CA7-8B8E-1E6D1F24DC27}" srcId="{488978DC-40ED-49DF-9545-909BA6E4A9CA}" destId="{10891078-2C29-43D6-91D4-92505DD3E0F1}" srcOrd="1" destOrd="0" parTransId="{A03B18CF-79F9-407D-B16A-C0052586392C}" sibTransId="{895E2B79-92E1-4794-9365-776A59DC7C9D}"/>
    <dgm:cxn modelId="{237E4162-B196-4C7D-B7C6-A94729CE4F3B}" type="presOf" srcId="{4DF0CA75-5243-4C69-9B74-1D90BBF442D7}" destId="{FB9E01C4-48B9-49B5-973A-2F179909472D}" srcOrd="0" destOrd="2" presId="urn:microsoft.com/office/officeart/2005/8/layout/equation1"/>
    <dgm:cxn modelId="{EE483D52-BA3E-415B-8618-1D169D524EC3}" type="presOf" srcId="{BE7B2452-8796-4616-839B-AC0EBC79752E}" destId="{40B82542-A645-4ADD-855E-AD139AEA9EEB}" srcOrd="0" destOrd="0" presId="urn:microsoft.com/office/officeart/2005/8/layout/equation1"/>
    <dgm:cxn modelId="{98455373-0D4D-433E-B916-328BD671472F}" srcId="{8B2B5D32-C22B-467E-A886-6291F60C5610}" destId="{9CBFFEA2-2CC2-4839-AA99-A90EB108C8A9}" srcOrd="2" destOrd="0" parTransId="{BF0C6EAA-E584-4444-B142-531059B55443}" sibTransId="{BA3E03FD-A88C-40E2-9C36-A90B8F78E01A}"/>
    <dgm:cxn modelId="{FF226F75-0C4E-43D8-A9CD-8485429BAB04}" type="presOf" srcId="{10891078-2C29-43D6-91D4-92505DD3E0F1}" destId="{C7AC662D-8214-414A-B92B-C1EED24B27E2}" srcOrd="0" destOrd="2" presId="urn:microsoft.com/office/officeart/2005/8/layout/equation1"/>
    <dgm:cxn modelId="{756E6D5A-FF41-40FF-B689-E38005F5891F}" type="presOf" srcId="{DBB34A4F-8D67-4CCD-879F-CBE34E8CC2DB}" destId="{3DD0233F-9A94-4132-815B-9E656F2B2E53}" srcOrd="0" destOrd="0" presId="urn:microsoft.com/office/officeart/2005/8/layout/equation1"/>
    <dgm:cxn modelId="{194FD182-B64D-48C8-97E5-C462C84D4300}" srcId="{8B2B5D32-C22B-467E-A886-6291F60C5610}" destId="{488978DC-40ED-49DF-9545-909BA6E4A9CA}" srcOrd="0" destOrd="0" parTransId="{1F8744C2-6967-475D-A4CF-CE18F33F1750}" sibTransId="{BE7B2452-8796-4616-839B-AC0EBC79752E}"/>
    <dgm:cxn modelId="{9677DD87-D9DA-44AA-AC68-95551FF62DB0}" srcId="{8B2B5D32-C22B-467E-A886-6291F60C5610}" destId="{42F700BC-848A-4C33-AF69-5973759318B0}" srcOrd="1" destOrd="0" parTransId="{90D9033D-8CDC-49A2-BDB0-6949CBC219AC}" sibTransId="{DBB34A4F-8D67-4CCD-879F-CBE34E8CC2DB}"/>
    <dgm:cxn modelId="{A2194A88-32CD-4D6B-AFF4-B19B5043AF2E}" srcId="{42F700BC-848A-4C33-AF69-5973759318B0}" destId="{0C703EF4-3799-4B52-A73B-47DD775312C0}" srcOrd="0" destOrd="0" parTransId="{33B82980-B815-4BC3-8789-4237DF911BF1}" sibTransId="{1CD0484F-69E0-43A8-9595-D88315065D15}"/>
    <dgm:cxn modelId="{D26E9193-848C-4BF3-A9CB-04558C670EB5}" type="presOf" srcId="{8B2B5D32-C22B-467E-A886-6291F60C5610}" destId="{A424DBF6-66B6-463B-8EA5-F8D88C3EB3CD}" srcOrd="0" destOrd="0" presId="urn:microsoft.com/office/officeart/2005/8/layout/equation1"/>
    <dgm:cxn modelId="{F4D827A1-187B-437C-B116-3893A399427E}" type="presOf" srcId="{2824B6C2-6E78-4438-AA22-0A492F960630}" destId="{FB9E01C4-48B9-49B5-973A-2F179909472D}" srcOrd="0" destOrd="3" presId="urn:microsoft.com/office/officeart/2005/8/layout/equation1"/>
    <dgm:cxn modelId="{03138DAD-6CB9-474F-98DE-C0831CB24DA6}" srcId="{42F700BC-848A-4C33-AF69-5973759318B0}" destId="{2824B6C2-6E78-4438-AA22-0A492F960630}" srcOrd="2" destOrd="0" parTransId="{7590D8F7-CF33-46B6-8328-9F6286A858B5}" sibTransId="{DF37AAE9-76F4-4AD8-ADB7-F9DDEE24F95C}"/>
    <dgm:cxn modelId="{6C9AD1B2-C3E2-471E-9EF9-12BC520D4C1A}" type="presOf" srcId="{488978DC-40ED-49DF-9545-909BA6E4A9CA}" destId="{C7AC662D-8214-414A-B92B-C1EED24B27E2}" srcOrd="0" destOrd="0" presId="urn:microsoft.com/office/officeart/2005/8/layout/equation1"/>
    <dgm:cxn modelId="{785FB2BB-23D8-4B1C-9FC8-8B9466ADFA7B}" type="presOf" srcId="{8F037277-5987-4A76-855B-D5753E0FECE4}" destId="{C7AC662D-8214-414A-B92B-C1EED24B27E2}" srcOrd="0" destOrd="1" presId="urn:microsoft.com/office/officeart/2005/8/layout/equation1"/>
    <dgm:cxn modelId="{1ABB4BDE-222D-4CC9-8DF3-6E5E6FF8D7D6}" type="presOf" srcId="{42F700BC-848A-4C33-AF69-5973759318B0}" destId="{FB9E01C4-48B9-49B5-973A-2F179909472D}" srcOrd="0" destOrd="0" presId="urn:microsoft.com/office/officeart/2005/8/layout/equation1"/>
    <dgm:cxn modelId="{1B1B9FDE-A2A3-488C-BB61-E45CD38C2DA8}" type="presOf" srcId="{9CBFFEA2-2CC2-4839-AA99-A90EB108C8A9}" destId="{8A805DC6-5BC9-4404-9B2A-4C4005B74808}" srcOrd="0" destOrd="0" presId="urn:microsoft.com/office/officeart/2005/8/layout/equation1"/>
    <dgm:cxn modelId="{F55A52E1-0F03-421B-8C16-B2438B9B7564}" srcId="{488978DC-40ED-49DF-9545-909BA6E4A9CA}" destId="{8F037277-5987-4A76-855B-D5753E0FECE4}" srcOrd="0" destOrd="0" parTransId="{9FEE7F53-D1AD-4B6E-981C-C6DBBD91800D}" sibTransId="{1EAA0459-5963-4EAE-B991-8C3F24C33C0E}"/>
    <dgm:cxn modelId="{DCF692E6-CC73-4531-84C0-4DF4290248A7}" type="presOf" srcId="{0C703EF4-3799-4B52-A73B-47DD775312C0}" destId="{FB9E01C4-48B9-49B5-973A-2F179909472D}" srcOrd="0" destOrd="1" presId="urn:microsoft.com/office/officeart/2005/8/layout/equation1"/>
    <dgm:cxn modelId="{33FE63FC-7185-4F91-8BC6-BD9420F7AEA1}" srcId="{42F700BC-848A-4C33-AF69-5973759318B0}" destId="{4DF0CA75-5243-4C69-9B74-1D90BBF442D7}" srcOrd="1" destOrd="0" parTransId="{777123B5-A88F-402C-BAFB-8A0B010801B7}" sibTransId="{DF5B6A47-A737-499C-BBCF-88AC70975C91}"/>
    <dgm:cxn modelId="{2838D0C2-3E40-4FD5-920D-36D6F4F9CA9A}" type="presParOf" srcId="{A424DBF6-66B6-463B-8EA5-F8D88C3EB3CD}" destId="{C7AC662D-8214-414A-B92B-C1EED24B27E2}" srcOrd="0" destOrd="0" presId="urn:microsoft.com/office/officeart/2005/8/layout/equation1"/>
    <dgm:cxn modelId="{3B6E5CD2-F141-4665-BF63-62C483A23F3B}" type="presParOf" srcId="{A424DBF6-66B6-463B-8EA5-F8D88C3EB3CD}" destId="{FB9D6953-1750-4ECA-AD0E-7AA4C3762D6A}" srcOrd="1" destOrd="0" presId="urn:microsoft.com/office/officeart/2005/8/layout/equation1"/>
    <dgm:cxn modelId="{7D25D36D-126D-45FD-A1EC-D254C374A021}" type="presParOf" srcId="{A424DBF6-66B6-463B-8EA5-F8D88C3EB3CD}" destId="{40B82542-A645-4ADD-855E-AD139AEA9EEB}" srcOrd="2" destOrd="0" presId="urn:microsoft.com/office/officeart/2005/8/layout/equation1"/>
    <dgm:cxn modelId="{2EFD3563-5D94-4A09-B42E-FDEED2C8E704}" type="presParOf" srcId="{A424DBF6-66B6-463B-8EA5-F8D88C3EB3CD}" destId="{0FCA5643-4310-4CE3-ACD0-57A48E455867}" srcOrd="3" destOrd="0" presId="urn:microsoft.com/office/officeart/2005/8/layout/equation1"/>
    <dgm:cxn modelId="{7FCD902A-2BD8-4AB5-87E8-EB60AE078688}" type="presParOf" srcId="{A424DBF6-66B6-463B-8EA5-F8D88C3EB3CD}" destId="{FB9E01C4-48B9-49B5-973A-2F179909472D}" srcOrd="4" destOrd="0" presId="urn:microsoft.com/office/officeart/2005/8/layout/equation1"/>
    <dgm:cxn modelId="{0C85C64D-0780-44C0-96A6-4648FF8CFF00}" type="presParOf" srcId="{A424DBF6-66B6-463B-8EA5-F8D88C3EB3CD}" destId="{0F31F77D-EF85-4734-AC69-0E90CBEA084E}" srcOrd="5" destOrd="0" presId="urn:microsoft.com/office/officeart/2005/8/layout/equation1"/>
    <dgm:cxn modelId="{3A25F3DB-69BB-481D-BF69-6BABBD4E1B07}" type="presParOf" srcId="{A424DBF6-66B6-463B-8EA5-F8D88C3EB3CD}" destId="{3DD0233F-9A94-4132-815B-9E656F2B2E53}" srcOrd="6" destOrd="0" presId="urn:microsoft.com/office/officeart/2005/8/layout/equation1"/>
    <dgm:cxn modelId="{69C8F42D-9E58-4138-A96B-ED323041664F}" type="presParOf" srcId="{A424DBF6-66B6-463B-8EA5-F8D88C3EB3CD}" destId="{636EDF39-A949-4BB1-A019-3D24FF567077}" srcOrd="7" destOrd="0" presId="urn:microsoft.com/office/officeart/2005/8/layout/equation1"/>
    <dgm:cxn modelId="{FD0929CF-85BF-4105-B115-819E7F30D765}" type="presParOf" srcId="{A424DBF6-66B6-463B-8EA5-F8D88C3EB3CD}" destId="{8A805DC6-5BC9-4404-9B2A-4C4005B7480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C662D-8214-414A-B92B-C1EED24B27E2}">
      <dsp:nvSpPr>
        <dsp:cNvPr id="0" name=""/>
        <dsp:cNvSpPr/>
      </dsp:nvSpPr>
      <dsp:spPr>
        <a:xfrm>
          <a:off x="1819" y="1748737"/>
          <a:ext cx="2411552" cy="2411552"/>
        </a:xfrm>
        <a:prstGeom prst="flowChartProces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Revenue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CPC from Grocery </a:t>
          </a:r>
          <a:r>
            <a:rPr lang="en-US" sz="1800" i="0" kern="1200" dirty="0"/>
            <a:t>Stores</a:t>
          </a: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Sell anonymous data to third party</a:t>
          </a:r>
        </a:p>
      </dsp:txBody>
      <dsp:txXfrm>
        <a:off x="1819" y="1748737"/>
        <a:ext cx="2411552" cy="2411552"/>
      </dsp:txXfrm>
    </dsp:sp>
    <dsp:sp modelId="{40B82542-A645-4ADD-855E-AD139AEA9EEB}">
      <dsp:nvSpPr>
        <dsp:cNvPr id="0" name=""/>
        <dsp:cNvSpPr/>
      </dsp:nvSpPr>
      <dsp:spPr>
        <a:xfrm>
          <a:off x="2609190" y="2255163"/>
          <a:ext cx="1398700" cy="1398700"/>
        </a:xfrm>
        <a:prstGeom prst="mathMin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794588" y="2790026"/>
        <a:ext cx="1027904" cy="328974"/>
      </dsp:txXfrm>
    </dsp:sp>
    <dsp:sp modelId="{FB9E01C4-48B9-49B5-973A-2F179909472D}">
      <dsp:nvSpPr>
        <dsp:cNvPr id="0" name=""/>
        <dsp:cNvSpPr/>
      </dsp:nvSpPr>
      <dsp:spPr>
        <a:xfrm>
          <a:off x="4203709" y="1748737"/>
          <a:ext cx="2411552" cy="241155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Cost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PPC to Website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Program development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Misc. cost</a:t>
          </a:r>
        </a:p>
      </dsp:txBody>
      <dsp:txXfrm>
        <a:off x="4556873" y="2101901"/>
        <a:ext cx="1705224" cy="1705224"/>
      </dsp:txXfrm>
    </dsp:sp>
    <dsp:sp modelId="{3DD0233F-9A94-4132-815B-9E656F2B2E53}">
      <dsp:nvSpPr>
        <dsp:cNvPr id="0" name=""/>
        <dsp:cNvSpPr/>
      </dsp:nvSpPr>
      <dsp:spPr>
        <a:xfrm>
          <a:off x="6811080" y="2255163"/>
          <a:ext cx="1398700" cy="1398700"/>
        </a:xfrm>
        <a:prstGeom prst="mathEqual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96478" y="2543295"/>
        <a:ext cx="1027904" cy="822436"/>
      </dsp:txXfrm>
    </dsp:sp>
    <dsp:sp modelId="{8A805DC6-5BC9-4404-9B2A-4C4005B74808}">
      <dsp:nvSpPr>
        <dsp:cNvPr id="0" name=""/>
        <dsp:cNvSpPr/>
      </dsp:nvSpPr>
      <dsp:spPr>
        <a:xfrm>
          <a:off x="8405598" y="1748737"/>
          <a:ext cx="2411552" cy="2411552"/>
        </a:xfrm>
        <a:prstGeom prst="hexag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Profit</a:t>
          </a:r>
        </a:p>
      </dsp:txBody>
      <dsp:txXfrm>
        <a:off x="8807523" y="2150662"/>
        <a:ext cx="1607702" cy="1607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6/24/2017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6/24/2017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6/24/2017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  <p:pic>
        <p:nvPicPr>
          <p:cNvPr id="13" name="Picture 12" descr="A bridge over a body of water&#10;&#10;Description generated with high confidence">
            <a:extLst>
              <a:ext uri="{FF2B5EF4-FFF2-40B4-BE49-F238E27FC236}">
                <a16:creationId xmlns:a16="http://schemas.microsoft.com/office/drawing/2014/main" id="{06A67693-63CA-4652-9A60-604D629FE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0" r="8504"/>
          <a:stretch/>
        </p:blipFill>
        <p:spPr>
          <a:xfrm>
            <a:off x="4873625" y="-8312"/>
            <a:ext cx="7315200" cy="68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Grocery Bridge™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Diya</a:t>
            </a:r>
          </a:p>
          <a:p>
            <a:r>
              <a:rPr lang="en-US" dirty="0"/>
              <a:t>Sihan</a:t>
            </a:r>
          </a:p>
          <a:p>
            <a:r>
              <a:rPr lang="en-US" dirty="0"/>
              <a:t>Zhongjie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73AC-352C-43CB-94F6-E9F08F65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Grocery Bridge™ 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B8B1-9BDB-45F0-B696-F9230450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685800"/>
            <a:ext cx="11658600" cy="4190999"/>
          </a:xfrm>
        </p:spPr>
        <p:txBody>
          <a:bodyPr anchor="ctr"/>
          <a:lstStyle/>
          <a:p>
            <a:pPr algn="ctr"/>
            <a:r>
              <a:rPr lang="en-US" dirty="0"/>
              <a:t>A powerful solution: brings </a:t>
            </a:r>
            <a:r>
              <a:rPr lang="en-US" b="1" dirty="0">
                <a:solidFill>
                  <a:srgbClr val="FFC000"/>
                </a:solidFill>
              </a:rPr>
              <a:t>online</a:t>
            </a:r>
            <a:r>
              <a:rPr lang="en-US" dirty="0"/>
              <a:t> customer to </a:t>
            </a:r>
            <a:r>
              <a:rPr lang="en-US" b="1" dirty="0">
                <a:solidFill>
                  <a:srgbClr val="FFC000"/>
                </a:solidFill>
              </a:rPr>
              <a:t>offline</a:t>
            </a:r>
            <a:r>
              <a:rPr lang="en-US" dirty="0"/>
              <a:t> grocery stores</a:t>
            </a:r>
          </a:p>
          <a:p>
            <a:pPr algn="ctr"/>
            <a:r>
              <a:rPr lang="en-US" dirty="0"/>
              <a:t>An easy to use add-on: </a:t>
            </a:r>
            <a:r>
              <a:rPr lang="en-US" b="1" dirty="0">
                <a:solidFill>
                  <a:srgbClr val="FFC000"/>
                </a:solidFill>
              </a:rPr>
              <a:t>increase profit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competitiveness </a:t>
            </a:r>
            <a:r>
              <a:rPr lang="en-US" dirty="0"/>
              <a:t>for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website 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r>
              <a:rPr lang="en-US" dirty="0"/>
              <a:t>An accurate market and user </a:t>
            </a:r>
            <a:r>
              <a:rPr lang="en-US" b="1" dirty="0">
                <a:solidFill>
                  <a:srgbClr val="FFC000"/>
                </a:solidFill>
              </a:rPr>
              <a:t>data provider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176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3BD9-899B-44DA-9E55-2643E1B5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they need Grocery Bridge™ 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DA38-4080-446D-A46C-F4889249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32432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For our customer: Grocery Stores</a:t>
            </a:r>
          </a:p>
          <a:p>
            <a:r>
              <a:rPr lang="en-US" dirty="0"/>
              <a:t>Today’s grocery store are lacking customer channel </a:t>
            </a:r>
          </a:p>
          <a:p>
            <a:pPr marL="0" indent="0">
              <a:buNone/>
            </a:pPr>
            <a:r>
              <a:rPr lang="en-US" dirty="0"/>
              <a:t>(Hard to push ads)</a:t>
            </a:r>
          </a:p>
          <a:p>
            <a:r>
              <a:rPr lang="en-US" dirty="0"/>
              <a:t>Heavy competition with other stores (Price war)</a:t>
            </a:r>
          </a:p>
          <a:p>
            <a:r>
              <a:rPr lang="en-US" dirty="0"/>
              <a:t>Absence of market data (who is buying what in where?)</a:t>
            </a:r>
          </a:p>
          <a:p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0B8B8-CBE1-4CF3-91D1-C8EF129D77E2}"/>
              </a:ext>
            </a:extLst>
          </p:cNvPr>
          <p:cNvGrpSpPr/>
          <p:nvPr/>
        </p:nvGrpSpPr>
        <p:grpSpPr>
          <a:xfrm>
            <a:off x="1446212" y="4343400"/>
            <a:ext cx="7924799" cy="326297"/>
            <a:chOff x="1446213" y="4017940"/>
            <a:chExt cx="7924799" cy="326297"/>
          </a:xfrm>
        </p:grpSpPr>
        <p:pic>
          <p:nvPicPr>
            <p:cNvPr id="4" name="Content Placeholder 10">
              <a:extLst>
                <a:ext uri="{FF2B5EF4-FFF2-40B4-BE49-F238E27FC236}">
                  <a16:creationId xmlns:a16="http://schemas.microsoft.com/office/drawing/2014/main" id="{0C907B5E-2812-4914-B48A-B5E2A872A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213" y="4088830"/>
              <a:ext cx="1371599" cy="2518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6AB63A-BE0D-4ECB-B6E2-8CD3B1A12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147" y="4068430"/>
              <a:ext cx="1088865" cy="2722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3368EC-EA6B-46F2-A667-8EA307E5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212" y="4088830"/>
              <a:ext cx="1327354" cy="2554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9EBB2F-0AF9-481E-8A3C-5AC1F81E3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9" b="13340"/>
            <a:stretch/>
          </p:blipFill>
          <p:spPr>
            <a:xfrm>
              <a:off x="8380412" y="4017940"/>
              <a:ext cx="990600" cy="322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5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3BD9-899B-44DA-9E55-2643E1B5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they need Grocery Bridge™ 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DA38-4080-446D-A46C-F4889249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1"/>
            <a:ext cx="10287000" cy="262943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For our partner: (Recipe) Website owner</a:t>
            </a:r>
          </a:p>
          <a:p>
            <a:r>
              <a:rPr lang="en-US" dirty="0"/>
              <a:t>No effective income channel. </a:t>
            </a:r>
          </a:p>
          <a:p>
            <a:r>
              <a:rPr lang="en-US" dirty="0"/>
              <a:t>Traditional ads has limited Pay-per-Click. (Due to poor accuracy)</a:t>
            </a:r>
          </a:p>
          <a:p>
            <a:r>
              <a:rPr lang="en-US" dirty="0"/>
              <a:t>Lack of diversity</a:t>
            </a:r>
          </a:p>
          <a:p>
            <a:endParaRPr lang="en-CA" dirty="0"/>
          </a:p>
        </p:txBody>
      </p:sp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8372076-BD76-4598-9799-D306349F5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025663"/>
            <a:ext cx="1673348" cy="5540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4369B7D-62ED-4A58-B6AE-CB058F10A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7612" y="4022009"/>
            <a:ext cx="1290138" cy="568153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4A9B74-BD6C-4723-8A8B-0002F949A5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7" b="32103"/>
          <a:stretch/>
        </p:blipFill>
        <p:spPr>
          <a:xfrm>
            <a:off x="7694612" y="4038600"/>
            <a:ext cx="1676400" cy="5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267-D60D-4338-812E-42BB2FE1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Grocery Bridge™ work?</a:t>
            </a:r>
            <a:endParaRPr lang="en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E68108-1B0C-4597-BDEB-F724755A315F}"/>
              </a:ext>
            </a:extLst>
          </p:cNvPr>
          <p:cNvGrpSpPr/>
          <p:nvPr/>
        </p:nvGrpSpPr>
        <p:grpSpPr>
          <a:xfrm>
            <a:off x="1598612" y="1295400"/>
            <a:ext cx="5029200" cy="3591418"/>
            <a:chOff x="324710" y="1752600"/>
            <a:chExt cx="5029200" cy="3591418"/>
          </a:xfrm>
        </p:grpSpPr>
        <p:pic>
          <p:nvPicPr>
            <p:cNvPr id="4" name="Content Placeholder 6" descr="Screen Clipping">
              <a:extLst>
                <a:ext uri="{FF2B5EF4-FFF2-40B4-BE49-F238E27FC236}">
                  <a16:creationId xmlns:a16="http://schemas.microsoft.com/office/drawing/2014/main" id="{32447FC0-D77E-4AAA-9040-C472D9B92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10" y="1752600"/>
              <a:ext cx="5029200" cy="359141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E52C8-A739-4D44-B160-96B7876060E9}"/>
                </a:ext>
              </a:extLst>
            </p:cNvPr>
            <p:cNvSpPr/>
            <p:nvPr/>
          </p:nvSpPr>
          <p:spPr>
            <a:xfrm>
              <a:off x="4134710" y="2362200"/>
              <a:ext cx="1219200" cy="7894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5042BE-A4F3-48F7-835F-374A21DE51AD}"/>
                </a:ext>
              </a:extLst>
            </p:cNvPr>
            <p:cNvCxnSpPr/>
            <p:nvPr/>
          </p:nvCxnSpPr>
          <p:spPr>
            <a:xfrm flipV="1">
              <a:off x="3067910" y="3429000"/>
              <a:ext cx="1219200" cy="1524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02E612-EEED-4CB1-9AA5-26FD82BBED19}"/>
                </a:ext>
              </a:extLst>
            </p:cNvPr>
            <p:cNvSpPr/>
            <p:nvPr/>
          </p:nvSpPr>
          <p:spPr>
            <a:xfrm>
              <a:off x="400910" y="4343400"/>
              <a:ext cx="2438400" cy="1000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EF85B5-8A50-4642-B919-9DE3FFE68D36}"/>
              </a:ext>
            </a:extLst>
          </p:cNvPr>
          <p:cNvGrpSpPr/>
          <p:nvPr/>
        </p:nvGrpSpPr>
        <p:grpSpPr>
          <a:xfrm>
            <a:off x="6612242" y="1524000"/>
            <a:ext cx="3033963" cy="1828800"/>
            <a:chOff x="5408612" y="228600"/>
            <a:chExt cx="4177078" cy="2438400"/>
          </a:xfrm>
        </p:grpSpPr>
        <p:pic>
          <p:nvPicPr>
            <p:cNvPr id="5" name="Picture 4" descr="Screen Clipping">
              <a:extLst>
                <a:ext uri="{FF2B5EF4-FFF2-40B4-BE49-F238E27FC236}">
                  <a16:creationId xmlns:a16="http://schemas.microsoft.com/office/drawing/2014/main" id="{7112A3F6-E843-4186-B375-75EA7743E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1" t="5904" r="4002" b="4115"/>
            <a:stretch/>
          </p:blipFill>
          <p:spPr>
            <a:xfrm>
              <a:off x="6136407" y="289387"/>
              <a:ext cx="3449283" cy="234452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46928D-B6DE-4728-B82E-42A53DECAB31}"/>
                </a:ext>
              </a:extLst>
            </p:cNvPr>
            <p:cNvCxnSpPr/>
            <p:nvPr/>
          </p:nvCxnSpPr>
          <p:spPr>
            <a:xfrm flipV="1">
              <a:off x="5408612" y="228600"/>
              <a:ext cx="686515" cy="609600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9958C-11A8-4F80-9AA5-A584C90BEAEB}"/>
                </a:ext>
              </a:extLst>
            </p:cNvPr>
            <p:cNvCxnSpPr>
              <a:cxnSpLocks/>
            </p:cNvCxnSpPr>
            <p:nvPr/>
          </p:nvCxnSpPr>
          <p:spPr>
            <a:xfrm>
              <a:off x="5408612" y="1627632"/>
              <a:ext cx="686515" cy="1039368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id="{97CC0B6D-553D-47B8-AB82-A312BFD51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692791"/>
            <a:ext cx="7080822" cy="47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267-D60D-4338-812E-42BB2FE1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Grocery Bridge™ work?</a:t>
            </a:r>
            <a:endParaRPr lang="en-CA" dirty="0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C76A8C89-42B8-419E-9E89-B9819F93D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/>
          <a:stretch/>
        </p:blipFill>
        <p:spPr>
          <a:xfrm>
            <a:off x="379412" y="685800"/>
            <a:ext cx="5791200" cy="4143164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F8870D9A-EECC-4D19-8AF0-B81FFD999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669721"/>
            <a:ext cx="5091092" cy="1676655"/>
          </a:xfrm>
          <a:prstGeom prst="rect">
            <a:avLst/>
          </a:prstGeom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CBA42709-7364-455D-84BE-8772B9BD9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561870"/>
            <a:ext cx="429637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DC7B-EC3F-47F8-893E-3549770A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Grocery Bridge™ make profit ?</a:t>
            </a:r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1EC00C-6DBA-4186-A133-E7B05072F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929655"/>
              </p:ext>
            </p:extLst>
          </p:nvPr>
        </p:nvGraphicFramePr>
        <p:xfrm>
          <a:off x="609441" y="228600"/>
          <a:ext cx="10818971" cy="59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1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Diya</a:t>
            </a:r>
          </a:p>
          <a:p>
            <a:r>
              <a:rPr lang="en-US" dirty="0"/>
              <a:t>Sihan</a:t>
            </a:r>
          </a:p>
          <a:p>
            <a:r>
              <a:rPr lang="en-US" dirty="0"/>
              <a:t>Zhongjie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142</TotalTime>
  <Words>175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Marketing 16x9</vt:lpstr>
      <vt:lpstr>Grocery Bridge™</vt:lpstr>
      <vt:lpstr>What is Grocery Bridge™ ?</vt:lpstr>
      <vt:lpstr>Why do they need Grocery Bridge™ ?</vt:lpstr>
      <vt:lpstr>Why do they need Grocery Bridge™ ?</vt:lpstr>
      <vt:lpstr>How does Grocery Bridge™ work?</vt:lpstr>
      <vt:lpstr>How does Grocery Bridge™ work?</vt:lpstr>
      <vt:lpstr>How does Grocery Bridge™ make profit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Zhongjie Shen</dc:creator>
  <cp:lastModifiedBy>Zhongjie Shen</cp:lastModifiedBy>
  <cp:revision>7</cp:revision>
  <dcterms:created xsi:type="dcterms:W3CDTF">2017-06-24T20:51:30Z</dcterms:created>
  <dcterms:modified xsi:type="dcterms:W3CDTF">2017-06-25T00:54:10Z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