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62" r:id="rId2"/>
    <p:sldId id="264" r:id="rId3"/>
    <p:sldId id="258" r:id="rId4"/>
    <p:sldId id="257" r:id="rId5"/>
    <p:sldId id="263" r:id="rId6"/>
    <p:sldId id="259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DBB14-8E2D-AA48-97C4-5F4444DA8ED4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74D25C-AE51-E34E-BB6D-0721825710D9}">
      <dgm:prSet phldrT="[Text]"/>
      <dgm:spPr/>
      <dgm:t>
        <a:bodyPr/>
        <a:lstStyle/>
        <a:p>
          <a:r>
            <a:rPr lang="en-US" altLang="zh-CN" dirty="0"/>
            <a:t>Choose Recipe </a:t>
          </a:r>
          <a:endParaRPr lang="en-US" dirty="0"/>
        </a:p>
      </dgm:t>
    </dgm:pt>
    <dgm:pt modelId="{B9225184-4572-704E-8EDB-7C83EED8DF26}" type="parTrans" cxnId="{DB72034B-9B9E-BC42-9D26-B2F0A3BA6062}">
      <dgm:prSet/>
      <dgm:spPr/>
      <dgm:t>
        <a:bodyPr/>
        <a:lstStyle/>
        <a:p>
          <a:endParaRPr lang="en-US"/>
        </a:p>
      </dgm:t>
    </dgm:pt>
    <dgm:pt modelId="{587953FD-FBC5-4A47-85ED-3FE73BF7CD1C}" type="sibTrans" cxnId="{DB72034B-9B9E-BC42-9D26-B2F0A3BA6062}">
      <dgm:prSet/>
      <dgm:spPr/>
      <dgm:t>
        <a:bodyPr/>
        <a:lstStyle/>
        <a:p>
          <a:endParaRPr lang="en-US"/>
        </a:p>
      </dgm:t>
    </dgm:pt>
    <dgm:pt modelId="{463B5ABF-9C68-2E41-A638-5A836CE4BEA4}">
      <dgm:prSet phldrT="[Text]"/>
      <dgm:spPr/>
      <dgm:t>
        <a:bodyPr/>
        <a:lstStyle/>
        <a:p>
          <a:r>
            <a:rPr lang="en-US" dirty="0"/>
            <a:t>List Ingredients</a:t>
          </a:r>
          <a:endParaRPr lang="zh-CN" altLang="en-US" dirty="0"/>
        </a:p>
      </dgm:t>
    </dgm:pt>
    <dgm:pt modelId="{A9EEBDBB-3F69-3C4C-B505-D07D399ED050}" type="parTrans" cxnId="{A39E5CD3-789D-E84B-9CC5-4E4E21E19353}">
      <dgm:prSet/>
      <dgm:spPr/>
      <dgm:t>
        <a:bodyPr/>
        <a:lstStyle/>
        <a:p>
          <a:endParaRPr lang="en-US"/>
        </a:p>
      </dgm:t>
    </dgm:pt>
    <dgm:pt modelId="{3A3ACDAB-F3FD-7E47-AF66-E2F183888E15}" type="sibTrans" cxnId="{A39E5CD3-789D-E84B-9CC5-4E4E21E19353}">
      <dgm:prSet/>
      <dgm:spPr/>
      <dgm:t>
        <a:bodyPr/>
        <a:lstStyle/>
        <a:p>
          <a:endParaRPr lang="en-US"/>
        </a:p>
      </dgm:t>
    </dgm:pt>
    <dgm:pt modelId="{2043BD33-00EE-7845-94FC-55A50E02E2B1}">
      <dgm:prSet phldrT="[Text]"/>
      <dgm:spPr/>
      <dgm:t>
        <a:bodyPr/>
        <a:lstStyle/>
        <a:p>
          <a:r>
            <a:rPr lang="en-US" altLang="zh-CN" dirty="0"/>
            <a:t>Detailed quantity and nutrition info</a:t>
          </a:r>
          <a:endParaRPr lang="en-US" dirty="0"/>
        </a:p>
      </dgm:t>
    </dgm:pt>
    <dgm:pt modelId="{E88371EA-3961-C247-8A59-9827969729A4}" type="parTrans" cxnId="{63A288EF-D6D1-F74E-ACC0-96D286F5DEDB}">
      <dgm:prSet/>
      <dgm:spPr/>
      <dgm:t>
        <a:bodyPr/>
        <a:lstStyle/>
        <a:p>
          <a:endParaRPr lang="en-US"/>
        </a:p>
      </dgm:t>
    </dgm:pt>
    <dgm:pt modelId="{E274E8E6-5B2A-4043-BED5-0E47BCA2822D}" type="sibTrans" cxnId="{63A288EF-D6D1-F74E-ACC0-96D286F5DEDB}">
      <dgm:prSet/>
      <dgm:spPr/>
      <dgm:t>
        <a:bodyPr/>
        <a:lstStyle/>
        <a:p>
          <a:endParaRPr lang="en-US"/>
        </a:p>
      </dgm:t>
    </dgm:pt>
    <dgm:pt modelId="{A5C2E6EF-284A-1F42-8E9A-571532C83CA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Show price in stores </a:t>
          </a:r>
          <a:endParaRPr lang="zh-CN" altLang="en-US" dirty="0"/>
        </a:p>
      </dgm:t>
    </dgm:pt>
    <dgm:pt modelId="{49D12B29-97EE-9F48-9172-5F174C23E239}" type="parTrans" cxnId="{5C48D351-A4CA-3649-BB58-7062C81D0871}">
      <dgm:prSet/>
      <dgm:spPr/>
      <dgm:t>
        <a:bodyPr/>
        <a:lstStyle/>
        <a:p>
          <a:endParaRPr lang="en-US"/>
        </a:p>
      </dgm:t>
    </dgm:pt>
    <dgm:pt modelId="{068807C2-DBCF-4B49-9758-7BBE67135437}" type="sibTrans" cxnId="{5C48D351-A4CA-3649-BB58-7062C81D0871}">
      <dgm:prSet/>
      <dgm:spPr/>
      <dgm:t>
        <a:bodyPr/>
        <a:lstStyle/>
        <a:p>
          <a:endParaRPr lang="en-US"/>
        </a:p>
      </dgm:t>
    </dgm:pt>
    <dgm:pt modelId="{ACF24164-A6B4-8949-AA01-06B853C14537}">
      <dgm:prSet phldrT="[Text]" custT="1"/>
      <dgm:spPr/>
      <dgm:t>
        <a:bodyPr/>
        <a:lstStyle/>
        <a:p>
          <a:r>
            <a:rPr lang="en-US" altLang="zh-CN" sz="1600"/>
            <a:t>Integrate coupon and discount information</a:t>
          </a:r>
          <a:endParaRPr lang="en-US" sz="1600" dirty="0"/>
        </a:p>
      </dgm:t>
    </dgm:pt>
    <dgm:pt modelId="{B39B3022-22E6-4844-83B8-158D61170066}" type="parTrans" cxnId="{30DE6892-505A-D641-AFA1-6B4D81803C23}">
      <dgm:prSet/>
      <dgm:spPr/>
      <dgm:t>
        <a:bodyPr/>
        <a:lstStyle/>
        <a:p>
          <a:endParaRPr lang="en-US"/>
        </a:p>
      </dgm:t>
    </dgm:pt>
    <dgm:pt modelId="{9C99BFD6-8A2C-084B-AD45-8CC0E877C4F5}" type="sibTrans" cxnId="{30DE6892-505A-D641-AFA1-6B4D81803C23}">
      <dgm:prSet/>
      <dgm:spPr/>
      <dgm:t>
        <a:bodyPr/>
        <a:lstStyle/>
        <a:p>
          <a:endParaRPr lang="en-US"/>
        </a:p>
      </dgm:t>
    </dgm:pt>
    <dgm:pt modelId="{2BD0F0ED-FA65-2243-945A-6EF679DFAAC0}">
      <dgm:prSet phldrT="[Text]"/>
      <dgm:spPr/>
      <dgm:t>
        <a:bodyPr/>
        <a:lstStyle/>
        <a:p>
          <a:r>
            <a:rPr lang="en-US" dirty="0"/>
            <a:t>Popular recipes</a:t>
          </a:r>
        </a:p>
      </dgm:t>
    </dgm:pt>
    <dgm:pt modelId="{6E2329B9-57E1-F34C-ABFC-E5409CBC7C70}" type="parTrans" cxnId="{6D09D08F-C842-5644-8865-44B4F9DAC74B}">
      <dgm:prSet/>
      <dgm:spPr/>
      <dgm:t>
        <a:bodyPr/>
        <a:lstStyle/>
        <a:p>
          <a:endParaRPr lang="en-US"/>
        </a:p>
      </dgm:t>
    </dgm:pt>
    <dgm:pt modelId="{113084FF-7247-C445-A3C4-F626AC30714D}" type="sibTrans" cxnId="{6D09D08F-C842-5644-8865-44B4F9DAC74B}">
      <dgm:prSet/>
      <dgm:spPr/>
      <dgm:t>
        <a:bodyPr/>
        <a:lstStyle/>
        <a:p>
          <a:endParaRPr lang="en-US"/>
        </a:p>
      </dgm:t>
    </dgm:pt>
    <dgm:pt modelId="{59951830-4137-2643-893B-E3798DF06B0D}">
      <dgm:prSet phldrT="[Text]"/>
      <dgm:spPr/>
      <dgm:t>
        <a:bodyPr/>
        <a:lstStyle/>
        <a:p>
          <a:r>
            <a:rPr lang="en-US" altLang="zh-CN" dirty="0"/>
            <a:t>User rated</a:t>
          </a:r>
          <a:endParaRPr lang="en-US" dirty="0"/>
        </a:p>
      </dgm:t>
    </dgm:pt>
    <dgm:pt modelId="{A37D2F02-468B-C14D-98D7-67C1D409F48E}" type="parTrans" cxnId="{DE450BF1-67C9-A140-946A-EE76FB171069}">
      <dgm:prSet/>
      <dgm:spPr/>
      <dgm:t>
        <a:bodyPr/>
        <a:lstStyle/>
        <a:p>
          <a:endParaRPr lang="en-US"/>
        </a:p>
      </dgm:t>
    </dgm:pt>
    <dgm:pt modelId="{BDCF7A32-E860-844C-B89A-146D5FAF55C3}" type="sibTrans" cxnId="{DE450BF1-67C9-A140-946A-EE76FB171069}">
      <dgm:prSet/>
      <dgm:spPr/>
      <dgm:t>
        <a:bodyPr/>
        <a:lstStyle/>
        <a:p>
          <a:endParaRPr lang="en-US"/>
        </a:p>
      </dgm:t>
    </dgm:pt>
    <dgm:pt modelId="{F04EEDC1-04F7-8C47-ACD0-61DA3EE4B736}">
      <dgm:prSet phldrT="[Text]" custT="1"/>
      <dgm:spPr/>
      <dgm:t>
        <a:bodyPr/>
        <a:lstStyle/>
        <a:p>
          <a:r>
            <a:rPr lang="en-US" sz="1600"/>
            <a:t>Display prices across stores</a:t>
          </a:r>
          <a:endParaRPr lang="en-US" sz="1600" dirty="0"/>
        </a:p>
      </dgm:t>
    </dgm:pt>
    <dgm:pt modelId="{DAFA6ACD-A919-6D42-AC0E-C233C6CEC9E9}" type="parTrans" cxnId="{6D37FFBC-55F0-CE46-9499-71781D15B069}">
      <dgm:prSet/>
      <dgm:spPr/>
      <dgm:t>
        <a:bodyPr/>
        <a:lstStyle/>
        <a:p>
          <a:endParaRPr lang="en-US"/>
        </a:p>
      </dgm:t>
    </dgm:pt>
    <dgm:pt modelId="{0F3BA38D-EB8B-9345-B14E-3503C3B74FA5}" type="sibTrans" cxnId="{6D37FFBC-55F0-CE46-9499-71781D15B069}">
      <dgm:prSet/>
      <dgm:spPr/>
      <dgm:t>
        <a:bodyPr/>
        <a:lstStyle/>
        <a:p>
          <a:endParaRPr lang="en-US"/>
        </a:p>
      </dgm:t>
    </dgm:pt>
    <dgm:pt modelId="{3179F542-7975-B347-B9A5-EA6EC0C8D8D4}" type="pres">
      <dgm:prSet presAssocID="{515DBB14-8E2D-AA48-97C4-5F4444DA8ED4}" presName="rootnode" presStyleCnt="0">
        <dgm:presLayoutVars>
          <dgm:chMax/>
          <dgm:chPref/>
          <dgm:dir/>
          <dgm:animLvl val="lvl"/>
        </dgm:presLayoutVars>
      </dgm:prSet>
      <dgm:spPr/>
    </dgm:pt>
    <dgm:pt modelId="{6D1B140C-8AF1-BF4F-B2FA-24BFBF75C0BE}" type="pres">
      <dgm:prSet presAssocID="{2274D25C-AE51-E34E-BB6D-0721825710D9}" presName="composite" presStyleCnt="0"/>
      <dgm:spPr/>
    </dgm:pt>
    <dgm:pt modelId="{2CDFE45C-9937-F744-9E8E-0E94709B9C44}" type="pres">
      <dgm:prSet presAssocID="{2274D25C-AE51-E34E-BB6D-0721825710D9}" presName="bentUpArrow1" presStyleLbl="alignImgPlace1" presStyleIdx="0" presStyleCnt="2"/>
      <dgm:spPr/>
    </dgm:pt>
    <dgm:pt modelId="{C0C8A46B-4A16-674B-A309-230AD5E30ED6}" type="pres">
      <dgm:prSet presAssocID="{2274D25C-AE51-E34E-BB6D-0721825710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62B0112-A299-4C49-8792-5F989C59ADAF}" type="pres">
      <dgm:prSet presAssocID="{2274D25C-AE51-E34E-BB6D-0721825710D9}" presName="ChildText" presStyleLbl="revTx" presStyleIdx="0" presStyleCnt="3" custScaleX="185627" custLinFactNeighborX="42922" custLinFactNeighborY="-6465">
        <dgm:presLayoutVars>
          <dgm:chMax val="0"/>
          <dgm:chPref val="0"/>
          <dgm:bulletEnabled val="1"/>
        </dgm:presLayoutVars>
      </dgm:prSet>
      <dgm:spPr/>
    </dgm:pt>
    <dgm:pt modelId="{18AE475A-DCEF-5643-8A82-5554140EC687}" type="pres">
      <dgm:prSet presAssocID="{587953FD-FBC5-4A47-85ED-3FE73BF7CD1C}" presName="sibTrans" presStyleCnt="0"/>
      <dgm:spPr/>
    </dgm:pt>
    <dgm:pt modelId="{D9A5B3A8-8924-4649-8771-33BBD4E2FF39}" type="pres">
      <dgm:prSet presAssocID="{463B5ABF-9C68-2E41-A638-5A836CE4BEA4}" presName="composite" presStyleCnt="0"/>
      <dgm:spPr/>
    </dgm:pt>
    <dgm:pt modelId="{9D5DDEC7-0F0E-1042-81D8-58A0A5B92253}" type="pres">
      <dgm:prSet presAssocID="{463B5ABF-9C68-2E41-A638-5A836CE4BEA4}" presName="bentUpArrow1" presStyleLbl="alignImgPlace1" presStyleIdx="1" presStyleCnt="2"/>
      <dgm:spPr/>
    </dgm:pt>
    <dgm:pt modelId="{6FBAADD5-BFB8-FB48-9909-B596EBDB9DDD}" type="pres">
      <dgm:prSet presAssocID="{463B5ABF-9C68-2E41-A638-5A836CE4BEA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79022A5-906F-1048-850C-518A3D75AACB}" type="pres">
      <dgm:prSet presAssocID="{463B5ABF-9C68-2E41-A638-5A836CE4BEA4}" presName="ChildText" presStyleLbl="revTx" presStyleIdx="1" presStyleCnt="3" custScaleX="186418" custLinFactNeighborX="45757">
        <dgm:presLayoutVars>
          <dgm:chMax val="0"/>
          <dgm:chPref val="0"/>
          <dgm:bulletEnabled val="1"/>
        </dgm:presLayoutVars>
      </dgm:prSet>
      <dgm:spPr/>
    </dgm:pt>
    <dgm:pt modelId="{106F5A55-B5C1-3E4F-8039-1B89916F5E36}" type="pres">
      <dgm:prSet presAssocID="{3A3ACDAB-F3FD-7E47-AF66-E2F183888E15}" presName="sibTrans" presStyleCnt="0"/>
      <dgm:spPr/>
    </dgm:pt>
    <dgm:pt modelId="{CD8C12E7-FE51-E047-8BB4-2042121DE1F1}" type="pres">
      <dgm:prSet presAssocID="{A5C2E6EF-284A-1F42-8E9A-571532C83CAD}" presName="composite" presStyleCnt="0"/>
      <dgm:spPr/>
    </dgm:pt>
    <dgm:pt modelId="{CD019E7F-143E-5445-B441-156D891C18FF}" type="pres">
      <dgm:prSet presAssocID="{A5C2E6EF-284A-1F42-8E9A-571532C83CA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F08A047-7D2F-FA40-95D4-220F33D3B21E}" type="pres">
      <dgm:prSet presAssocID="{A5C2E6EF-284A-1F42-8E9A-571532C83CAD}" presName="FinalChildText" presStyleLbl="revTx" presStyleIdx="2" presStyleCnt="3" custScaleX="230397" custLinFactNeighborX="65023" custLinFactNeighborY="-4644">
        <dgm:presLayoutVars>
          <dgm:chMax val="0"/>
          <dgm:chPref val="0"/>
          <dgm:bulletEnabled val="1"/>
        </dgm:presLayoutVars>
      </dgm:prSet>
      <dgm:spPr/>
    </dgm:pt>
  </dgm:ptLst>
  <dgm:cxnLst>
    <dgm:cxn modelId="{46B84730-586A-4CD1-AD96-25162844AD8F}" type="presOf" srcId="{2043BD33-00EE-7845-94FC-55A50E02E2B1}" destId="{E79022A5-906F-1048-850C-518A3D75AACB}" srcOrd="0" destOrd="0" presId="urn:microsoft.com/office/officeart/2005/8/layout/StepDownProcess"/>
    <dgm:cxn modelId="{6D0DE165-30DE-4374-8823-4503E1C7C969}" type="presOf" srcId="{F04EEDC1-04F7-8C47-ACD0-61DA3EE4B736}" destId="{0F08A047-7D2F-FA40-95D4-220F33D3B21E}" srcOrd="0" destOrd="1" presId="urn:microsoft.com/office/officeart/2005/8/layout/StepDownProcess"/>
    <dgm:cxn modelId="{7145CC68-E64A-4921-924B-9F5628A3A26A}" type="presOf" srcId="{A5C2E6EF-284A-1F42-8E9A-571532C83CAD}" destId="{CD019E7F-143E-5445-B441-156D891C18FF}" srcOrd="0" destOrd="0" presId="urn:microsoft.com/office/officeart/2005/8/layout/StepDownProcess"/>
    <dgm:cxn modelId="{DB72034B-9B9E-BC42-9D26-B2F0A3BA6062}" srcId="{515DBB14-8E2D-AA48-97C4-5F4444DA8ED4}" destId="{2274D25C-AE51-E34E-BB6D-0721825710D9}" srcOrd="0" destOrd="0" parTransId="{B9225184-4572-704E-8EDB-7C83EED8DF26}" sibTransId="{587953FD-FBC5-4A47-85ED-3FE73BF7CD1C}"/>
    <dgm:cxn modelId="{5C48D351-A4CA-3649-BB58-7062C81D0871}" srcId="{515DBB14-8E2D-AA48-97C4-5F4444DA8ED4}" destId="{A5C2E6EF-284A-1F42-8E9A-571532C83CAD}" srcOrd="2" destOrd="0" parTransId="{49D12B29-97EE-9F48-9172-5F174C23E239}" sibTransId="{068807C2-DBCF-4B49-9758-7BBE67135437}"/>
    <dgm:cxn modelId="{6D09D08F-C842-5644-8865-44B4F9DAC74B}" srcId="{2274D25C-AE51-E34E-BB6D-0721825710D9}" destId="{2BD0F0ED-FA65-2243-945A-6EF679DFAAC0}" srcOrd="0" destOrd="0" parTransId="{6E2329B9-57E1-F34C-ABFC-E5409CBC7C70}" sibTransId="{113084FF-7247-C445-A3C4-F626AC30714D}"/>
    <dgm:cxn modelId="{30DE6892-505A-D641-AFA1-6B4D81803C23}" srcId="{A5C2E6EF-284A-1F42-8E9A-571532C83CAD}" destId="{ACF24164-A6B4-8949-AA01-06B853C14537}" srcOrd="0" destOrd="0" parTransId="{B39B3022-22E6-4844-83B8-158D61170066}" sibTransId="{9C99BFD6-8A2C-084B-AD45-8CC0E877C4F5}"/>
    <dgm:cxn modelId="{E70455A8-2506-4289-89B7-1E4F9B3C7768}" type="presOf" srcId="{515DBB14-8E2D-AA48-97C4-5F4444DA8ED4}" destId="{3179F542-7975-B347-B9A5-EA6EC0C8D8D4}" srcOrd="0" destOrd="0" presId="urn:microsoft.com/office/officeart/2005/8/layout/StepDownProcess"/>
    <dgm:cxn modelId="{37CDC8AA-B687-471F-82D3-0B105E2802D3}" type="presOf" srcId="{ACF24164-A6B4-8949-AA01-06B853C14537}" destId="{0F08A047-7D2F-FA40-95D4-220F33D3B21E}" srcOrd="0" destOrd="0" presId="urn:microsoft.com/office/officeart/2005/8/layout/StepDownProcess"/>
    <dgm:cxn modelId="{6D37FFBC-55F0-CE46-9499-71781D15B069}" srcId="{A5C2E6EF-284A-1F42-8E9A-571532C83CAD}" destId="{F04EEDC1-04F7-8C47-ACD0-61DA3EE4B736}" srcOrd="1" destOrd="0" parTransId="{DAFA6ACD-A919-6D42-AC0E-C233C6CEC9E9}" sibTransId="{0F3BA38D-EB8B-9345-B14E-3503C3B74FA5}"/>
    <dgm:cxn modelId="{03F30DCC-DF67-4014-B7F2-DA1CEF364052}" type="presOf" srcId="{463B5ABF-9C68-2E41-A638-5A836CE4BEA4}" destId="{6FBAADD5-BFB8-FB48-9909-B596EBDB9DDD}" srcOrd="0" destOrd="0" presId="urn:microsoft.com/office/officeart/2005/8/layout/StepDownProcess"/>
    <dgm:cxn modelId="{FC474ACC-683E-40EF-952E-7CD91249CE36}" type="presOf" srcId="{2BD0F0ED-FA65-2243-945A-6EF679DFAAC0}" destId="{B62B0112-A299-4C49-8792-5F989C59ADAF}" srcOrd="0" destOrd="0" presId="urn:microsoft.com/office/officeart/2005/8/layout/StepDownProcess"/>
    <dgm:cxn modelId="{A39E5CD3-789D-E84B-9CC5-4E4E21E19353}" srcId="{515DBB14-8E2D-AA48-97C4-5F4444DA8ED4}" destId="{463B5ABF-9C68-2E41-A638-5A836CE4BEA4}" srcOrd="1" destOrd="0" parTransId="{A9EEBDBB-3F69-3C4C-B505-D07D399ED050}" sibTransId="{3A3ACDAB-F3FD-7E47-AF66-E2F183888E15}"/>
    <dgm:cxn modelId="{DE30A2D8-9A20-40C9-93DD-3A49244C062D}" type="presOf" srcId="{2274D25C-AE51-E34E-BB6D-0721825710D9}" destId="{C0C8A46B-4A16-674B-A309-230AD5E30ED6}" srcOrd="0" destOrd="0" presId="urn:microsoft.com/office/officeart/2005/8/layout/StepDownProcess"/>
    <dgm:cxn modelId="{63A288EF-D6D1-F74E-ACC0-96D286F5DEDB}" srcId="{463B5ABF-9C68-2E41-A638-5A836CE4BEA4}" destId="{2043BD33-00EE-7845-94FC-55A50E02E2B1}" srcOrd="0" destOrd="0" parTransId="{E88371EA-3961-C247-8A59-9827969729A4}" sibTransId="{E274E8E6-5B2A-4043-BED5-0E47BCA2822D}"/>
    <dgm:cxn modelId="{DE450BF1-67C9-A140-946A-EE76FB171069}" srcId="{2274D25C-AE51-E34E-BB6D-0721825710D9}" destId="{59951830-4137-2643-893B-E3798DF06B0D}" srcOrd="1" destOrd="0" parTransId="{A37D2F02-468B-C14D-98D7-67C1D409F48E}" sibTransId="{BDCF7A32-E860-844C-B89A-146D5FAF55C3}"/>
    <dgm:cxn modelId="{8C4230FD-99A4-4FC6-8131-44141F8493C1}" type="presOf" srcId="{59951830-4137-2643-893B-E3798DF06B0D}" destId="{B62B0112-A299-4C49-8792-5F989C59ADAF}" srcOrd="0" destOrd="1" presId="urn:microsoft.com/office/officeart/2005/8/layout/StepDownProcess"/>
    <dgm:cxn modelId="{DE8972E2-89FD-4843-AB21-81DF2583203E}" type="presParOf" srcId="{3179F542-7975-B347-B9A5-EA6EC0C8D8D4}" destId="{6D1B140C-8AF1-BF4F-B2FA-24BFBF75C0BE}" srcOrd="0" destOrd="0" presId="urn:microsoft.com/office/officeart/2005/8/layout/StepDownProcess"/>
    <dgm:cxn modelId="{6547388A-A4D8-47AE-B326-9B9C2A02F9E6}" type="presParOf" srcId="{6D1B140C-8AF1-BF4F-B2FA-24BFBF75C0BE}" destId="{2CDFE45C-9937-F744-9E8E-0E94709B9C44}" srcOrd="0" destOrd="0" presId="urn:microsoft.com/office/officeart/2005/8/layout/StepDownProcess"/>
    <dgm:cxn modelId="{153FC6D6-9A98-4A6E-9E03-45DA6A4D7942}" type="presParOf" srcId="{6D1B140C-8AF1-BF4F-B2FA-24BFBF75C0BE}" destId="{C0C8A46B-4A16-674B-A309-230AD5E30ED6}" srcOrd="1" destOrd="0" presId="urn:microsoft.com/office/officeart/2005/8/layout/StepDownProcess"/>
    <dgm:cxn modelId="{62811CB1-EA8D-4ADF-B5C0-820110DEEA10}" type="presParOf" srcId="{6D1B140C-8AF1-BF4F-B2FA-24BFBF75C0BE}" destId="{B62B0112-A299-4C49-8792-5F989C59ADAF}" srcOrd="2" destOrd="0" presId="urn:microsoft.com/office/officeart/2005/8/layout/StepDownProcess"/>
    <dgm:cxn modelId="{D19B2E20-7161-46D7-ABB9-6F950076B07C}" type="presParOf" srcId="{3179F542-7975-B347-B9A5-EA6EC0C8D8D4}" destId="{18AE475A-DCEF-5643-8A82-5554140EC687}" srcOrd="1" destOrd="0" presId="urn:microsoft.com/office/officeart/2005/8/layout/StepDownProcess"/>
    <dgm:cxn modelId="{E5D6DF35-FA7E-4E5D-9D41-77B1B47A0176}" type="presParOf" srcId="{3179F542-7975-B347-B9A5-EA6EC0C8D8D4}" destId="{D9A5B3A8-8924-4649-8771-33BBD4E2FF39}" srcOrd="2" destOrd="0" presId="urn:microsoft.com/office/officeart/2005/8/layout/StepDownProcess"/>
    <dgm:cxn modelId="{BA69FF6D-7B8D-4786-9280-E5401046DFBC}" type="presParOf" srcId="{D9A5B3A8-8924-4649-8771-33BBD4E2FF39}" destId="{9D5DDEC7-0F0E-1042-81D8-58A0A5B92253}" srcOrd="0" destOrd="0" presId="urn:microsoft.com/office/officeart/2005/8/layout/StepDownProcess"/>
    <dgm:cxn modelId="{B05DEBF6-8628-427C-8895-7756EC1F7A6A}" type="presParOf" srcId="{D9A5B3A8-8924-4649-8771-33BBD4E2FF39}" destId="{6FBAADD5-BFB8-FB48-9909-B596EBDB9DDD}" srcOrd="1" destOrd="0" presId="urn:microsoft.com/office/officeart/2005/8/layout/StepDownProcess"/>
    <dgm:cxn modelId="{985343E1-A20C-4940-B98F-C7F35591D1C5}" type="presParOf" srcId="{D9A5B3A8-8924-4649-8771-33BBD4E2FF39}" destId="{E79022A5-906F-1048-850C-518A3D75AACB}" srcOrd="2" destOrd="0" presId="urn:microsoft.com/office/officeart/2005/8/layout/StepDownProcess"/>
    <dgm:cxn modelId="{E1CEA63D-10E8-46D3-BE93-B117362AA031}" type="presParOf" srcId="{3179F542-7975-B347-B9A5-EA6EC0C8D8D4}" destId="{106F5A55-B5C1-3E4F-8039-1B89916F5E36}" srcOrd="3" destOrd="0" presId="urn:microsoft.com/office/officeart/2005/8/layout/StepDownProcess"/>
    <dgm:cxn modelId="{6419D495-0116-4660-88CC-4A7C4D961B65}" type="presParOf" srcId="{3179F542-7975-B347-B9A5-EA6EC0C8D8D4}" destId="{CD8C12E7-FE51-E047-8BB4-2042121DE1F1}" srcOrd="4" destOrd="0" presId="urn:microsoft.com/office/officeart/2005/8/layout/StepDownProcess"/>
    <dgm:cxn modelId="{A90D5153-0249-4AD5-A192-0C43EDC2AA37}" type="presParOf" srcId="{CD8C12E7-FE51-E047-8BB4-2042121DE1F1}" destId="{CD019E7F-143E-5445-B441-156D891C18FF}" srcOrd="0" destOrd="0" presId="urn:microsoft.com/office/officeart/2005/8/layout/StepDownProcess"/>
    <dgm:cxn modelId="{FE92BD82-3C4F-4AF7-9AFD-1F7EAFD39CF4}" type="presParOf" srcId="{CD8C12E7-FE51-E047-8BB4-2042121DE1F1}" destId="{0F08A047-7D2F-FA40-95D4-220F33D3B21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FE45C-9937-F744-9E8E-0E94709B9C44}">
      <dsp:nvSpPr>
        <dsp:cNvPr id="0" name=""/>
        <dsp:cNvSpPr/>
      </dsp:nvSpPr>
      <dsp:spPr>
        <a:xfrm rot="5400000">
          <a:off x="1406202" y="1298691"/>
          <a:ext cx="1148581" cy="13076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8A46B-4A16-674B-A309-230AD5E30ED6}">
      <dsp:nvSpPr>
        <dsp:cNvPr id="0" name=""/>
        <dsp:cNvSpPr/>
      </dsp:nvSpPr>
      <dsp:spPr>
        <a:xfrm>
          <a:off x="1101898" y="25466"/>
          <a:ext cx="1933534" cy="135341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Choose Recipe </a:t>
          </a:r>
          <a:endParaRPr lang="en-US" sz="2300" kern="1200" dirty="0"/>
        </a:p>
      </dsp:txBody>
      <dsp:txXfrm>
        <a:off x="1167978" y="91546"/>
        <a:ext cx="1801374" cy="1221251"/>
      </dsp:txXfrm>
    </dsp:sp>
    <dsp:sp modelId="{B62B0112-A299-4C49-8792-5F989C59ADAF}">
      <dsp:nvSpPr>
        <dsp:cNvPr id="0" name=""/>
        <dsp:cNvSpPr/>
      </dsp:nvSpPr>
      <dsp:spPr>
        <a:xfrm>
          <a:off x="3036958" y="83825"/>
          <a:ext cx="2610414" cy="109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Popular recipes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User rated</a:t>
          </a:r>
          <a:endParaRPr lang="en-US" sz="1800" kern="1200" dirty="0"/>
        </a:p>
      </dsp:txBody>
      <dsp:txXfrm>
        <a:off x="3036958" y="83825"/>
        <a:ext cx="2610414" cy="1093886"/>
      </dsp:txXfrm>
    </dsp:sp>
    <dsp:sp modelId="{9D5DDEC7-0F0E-1042-81D8-58A0A5B92253}">
      <dsp:nvSpPr>
        <dsp:cNvPr id="0" name=""/>
        <dsp:cNvSpPr/>
      </dsp:nvSpPr>
      <dsp:spPr>
        <a:xfrm rot="5400000">
          <a:off x="3298303" y="2819019"/>
          <a:ext cx="1148581" cy="13076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BAADD5-BFB8-FB48-9909-B596EBDB9DDD}">
      <dsp:nvSpPr>
        <dsp:cNvPr id="0" name=""/>
        <dsp:cNvSpPr/>
      </dsp:nvSpPr>
      <dsp:spPr>
        <a:xfrm>
          <a:off x="2993998" y="1545794"/>
          <a:ext cx="1933534" cy="135341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List Ingredients</a:t>
          </a:r>
          <a:endParaRPr lang="zh-CN" altLang="en-US" sz="2300" kern="1200" dirty="0"/>
        </a:p>
      </dsp:txBody>
      <dsp:txXfrm>
        <a:off x="3060078" y="1611874"/>
        <a:ext cx="1801374" cy="1221251"/>
      </dsp:txXfrm>
    </dsp:sp>
    <dsp:sp modelId="{E79022A5-906F-1048-850C-518A3D75AACB}">
      <dsp:nvSpPr>
        <dsp:cNvPr id="0" name=""/>
        <dsp:cNvSpPr/>
      </dsp:nvSpPr>
      <dsp:spPr>
        <a:xfrm>
          <a:off x="4963365" y="1674872"/>
          <a:ext cx="2621537" cy="109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Detailed quantity and nutrition info</a:t>
          </a:r>
          <a:endParaRPr lang="en-US" sz="1800" kern="1200" dirty="0"/>
        </a:p>
      </dsp:txBody>
      <dsp:txXfrm>
        <a:off x="4963365" y="1674872"/>
        <a:ext cx="2621537" cy="1093886"/>
      </dsp:txXfrm>
    </dsp:sp>
    <dsp:sp modelId="{CD019E7F-143E-5445-B441-156D891C18FF}">
      <dsp:nvSpPr>
        <dsp:cNvPr id="0" name=""/>
        <dsp:cNvSpPr/>
      </dsp:nvSpPr>
      <dsp:spPr>
        <a:xfrm>
          <a:off x="4886099" y="3066121"/>
          <a:ext cx="1933534" cy="1353411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Show price in stores </a:t>
          </a:r>
          <a:endParaRPr lang="zh-CN" altLang="en-US" sz="2300" kern="1200" dirty="0"/>
        </a:p>
      </dsp:txBody>
      <dsp:txXfrm>
        <a:off x="4952179" y="3132201"/>
        <a:ext cx="1801374" cy="1221251"/>
      </dsp:txXfrm>
    </dsp:sp>
    <dsp:sp modelId="{0F08A047-7D2F-FA40-95D4-220F33D3B21E}">
      <dsp:nvSpPr>
        <dsp:cNvPr id="0" name=""/>
        <dsp:cNvSpPr/>
      </dsp:nvSpPr>
      <dsp:spPr>
        <a:xfrm>
          <a:off x="6817165" y="3144400"/>
          <a:ext cx="3240000" cy="109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/>
            <a:t>Integrate coupon and discount information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Display prices across stores</a:t>
          </a:r>
          <a:endParaRPr lang="en-US" sz="1600" kern="1200" dirty="0"/>
        </a:p>
      </dsp:txBody>
      <dsp:txXfrm>
        <a:off x="6817165" y="3144400"/>
        <a:ext cx="3240000" cy="1093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1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6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5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764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1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25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9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5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1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8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72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8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nip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8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1" name="Straight Connector 9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9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6FDAD04-793C-4B3E-ACD5-8A24952A1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6" r="-2" b="10126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20E5D-09A4-4D1F-81E2-6DD05D8E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en-US" dirty="0"/>
              <a:t>Meals </a:t>
            </a:r>
            <a:br>
              <a:rPr lang="en-US" dirty="0"/>
            </a:br>
            <a:r>
              <a:rPr lang="zh-CN" altLang="en-US" i="1" dirty="0"/>
              <a:t>一日三餐</a:t>
            </a:r>
            <a:endParaRPr lang="en-CA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8D840-9BC9-4935-BAB7-FF36893DE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/>
          </a:bodyPr>
          <a:lstStyle/>
          <a:p>
            <a:r>
              <a:rPr lang="en-US"/>
              <a:t>Diya Ren</a:t>
            </a:r>
          </a:p>
          <a:p>
            <a:r>
              <a:rPr lang="en-US"/>
              <a:t>Sihan Bo</a:t>
            </a:r>
          </a:p>
          <a:p>
            <a:r>
              <a:rPr lang="en-US"/>
              <a:t>Zhongjie Shen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02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E33A23-A4EE-4D17-895E-7DC48DE04847}"/>
              </a:ext>
            </a:extLst>
          </p:cNvPr>
          <p:cNvGrpSpPr/>
          <p:nvPr/>
        </p:nvGrpSpPr>
        <p:grpSpPr>
          <a:xfrm>
            <a:off x="1100831" y="665824"/>
            <a:ext cx="7865616" cy="4210464"/>
            <a:chOff x="1100831" y="665824"/>
            <a:chExt cx="7865616" cy="42104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F705F-BB7C-48B6-9823-753D48C42090}"/>
                </a:ext>
              </a:extLst>
            </p:cNvPr>
            <p:cNvSpPr txBox="1"/>
            <p:nvPr/>
          </p:nvSpPr>
          <p:spPr>
            <a:xfrm>
              <a:off x="1100831" y="665824"/>
              <a:ext cx="5051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What </a:t>
              </a:r>
              <a:r>
                <a:rPr lang="en-US" sz="2800" dirty="0"/>
                <a:t>to</a:t>
              </a:r>
              <a:r>
                <a:rPr lang="en-US" sz="4000" dirty="0"/>
                <a:t> have </a:t>
              </a: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CA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EB919-6896-4214-88F5-4E9D6267273B}"/>
                </a:ext>
              </a:extLst>
            </p:cNvPr>
            <p:cNvSpPr txBox="1"/>
            <p:nvPr/>
          </p:nvSpPr>
          <p:spPr>
            <a:xfrm>
              <a:off x="3099785" y="2394978"/>
              <a:ext cx="5051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How </a:t>
              </a:r>
              <a:r>
                <a:rPr lang="en-US" sz="2800" dirty="0"/>
                <a:t>to</a:t>
              </a:r>
              <a:r>
                <a:rPr lang="en-US" sz="4000" dirty="0"/>
                <a:t> make</a:t>
              </a:r>
              <a:r>
                <a:rPr lang="en-US" dirty="0"/>
                <a:t> </a:t>
              </a:r>
              <a:r>
                <a:rPr lang="en-US" sz="4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1D6CFA-7A06-4EAE-B313-01F687413605}"/>
                </a:ext>
              </a:extLst>
            </p:cNvPr>
            <p:cNvSpPr txBox="1"/>
            <p:nvPr/>
          </p:nvSpPr>
          <p:spPr>
            <a:xfrm>
              <a:off x="4983332" y="4168402"/>
              <a:ext cx="39831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Where </a:t>
              </a:r>
              <a:r>
                <a:rPr lang="en-US" sz="2800" dirty="0"/>
                <a:t>to</a:t>
              </a:r>
              <a:r>
                <a:rPr lang="en-US" sz="4000" dirty="0"/>
                <a:t> buy </a:t>
              </a:r>
              <a:r>
                <a:rPr lang="en-US" sz="4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1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5239-A33C-4C27-A786-07CB92DF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People need to know where to buy ingredients</a:t>
            </a:r>
          </a:p>
          <a:p>
            <a:r>
              <a:rPr lang="en-US" dirty="0">
                <a:solidFill>
                  <a:schemeClr val="tx1"/>
                </a:solidFill>
              </a:rPr>
              <a:t>New immigrants have language barrier</a:t>
            </a:r>
          </a:p>
          <a:p>
            <a:r>
              <a:rPr lang="en-US" dirty="0">
                <a:solidFill>
                  <a:schemeClr val="tx1"/>
                </a:solidFill>
              </a:rPr>
              <a:t>Lack of Asian recipes on the Internet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024AA237-62E7-4FCA-B376-1DF2C82F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Market Demand</a:t>
            </a:r>
            <a:endParaRPr lang="en-CA" sz="5200" dirty="0"/>
          </a:p>
        </p:txBody>
      </p:sp>
    </p:spTree>
    <p:extLst>
      <p:ext uri="{BB962C8B-B14F-4D97-AF65-F5344CB8AC3E}">
        <p14:creationId xmlns:p14="http://schemas.microsoft.com/office/powerpoint/2010/main" val="30207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196A8B-3834-4A33-B610-D8DC4960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Target Users</a:t>
            </a:r>
            <a:endParaRPr lang="en-CA" sz="5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0D683C-0FBD-4D7E-9966-3D07E7FF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 immigrants</a:t>
            </a:r>
          </a:p>
          <a:p>
            <a:r>
              <a:rPr lang="en-US" dirty="0">
                <a:solidFill>
                  <a:schemeClr val="tx1"/>
                </a:solidFill>
              </a:rPr>
              <a:t>Students</a:t>
            </a:r>
          </a:p>
          <a:p>
            <a:r>
              <a:rPr lang="en-US" dirty="0">
                <a:solidFill>
                  <a:schemeClr val="tx1"/>
                </a:solidFill>
              </a:rPr>
              <a:t>Everyone…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FCE9-9362-4B5A-BD71-189F876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9199-B570-4AF6-A368-F97896E18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4642D-E503-4C5E-9A00-47142BE03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Sidebar on website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74988F-4C16-4F29-B7B7-2885D1B46B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79066" y="1359428"/>
            <a:ext cx="4504851" cy="3030537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D1ACC9-8C82-48DC-BE52-53A7DA5451AA}"/>
              </a:ext>
            </a:extLst>
          </p:cNvPr>
          <p:cNvSpPr/>
          <p:nvPr/>
        </p:nvSpPr>
        <p:spPr>
          <a:xfrm>
            <a:off x="9481351" y="2095130"/>
            <a:ext cx="1029810" cy="1740023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Meals</a:t>
            </a:r>
          </a:p>
          <a:p>
            <a:pPr algn="ctr"/>
            <a:r>
              <a:rPr lang="zh-CN" altLang="en-US" sz="1600" i="1" dirty="0">
                <a:solidFill>
                  <a:srgbClr val="FF0000"/>
                </a:solidFill>
              </a:rPr>
              <a:t>一日三餐</a:t>
            </a:r>
            <a:endParaRPr lang="en-CA" sz="1600" i="1" dirty="0">
              <a:solidFill>
                <a:srgbClr val="FF0000"/>
              </a:solidFill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67B4F86C-E67D-4253-9D3F-0FF2D94889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9237" y="1359427"/>
            <a:ext cx="3030537" cy="3030537"/>
          </a:xfrm>
        </p:spPr>
      </p:pic>
    </p:spTree>
    <p:extLst>
      <p:ext uri="{BB962C8B-B14F-4D97-AF65-F5344CB8AC3E}">
        <p14:creationId xmlns:p14="http://schemas.microsoft.com/office/powerpoint/2010/main" val="239087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24C14-ADA1-49CD-89FC-0DBFC857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/>
              <a:t>Workflow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254680"/>
              </p:ext>
            </p:extLst>
          </p:nvPr>
        </p:nvGraphicFramePr>
        <p:xfrm>
          <a:off x="980981" y="271426"/>
          <a:ext cx="10244667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196A8B-3834-4A33-B610-D8DC4960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Profit Analytics</a:t>
            </a:r>
            <a:endParaRPr lang="en-CA" sz="5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0D683C-0FBD-4D7E-9966-3D07E7FF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 commission</a:t>
            </a:r>
          </a:p>
          <a:p>
            <a:r>
              <a:rPr lang="en-US" dirty="0">
                <a:solidFill>
                  <a:schemeClr val="tx1"/>
                </a:solidFill>
              </a:rPr>
              <a:t>Push Ads</a:t>
            </a:r>
          </a:p>
          <a:p>
            <a:r>
              <a:rPr lang="en-US" dirty="0">
                <a:solidFill>
                  <a:schemeClr val="tx1"/>
                </a:solidFill>
              </a:rPr>
              <a:t>User data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7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196A8B-3834-4A33-B610-D8DC4960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Future plan</a:t>
            </a:r>
            <a:endParaRPr lang="en-CA" sz="5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0D683C-0FBD-4D7E-9966-3D07E7FF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Expand service to national wide</a:t>
            </a:r>
          </a:p>
          <a:p>
            <a:r>
              <a:rPr lang="en-US" dirty="0">
                <a:solidFill>
                  <a:schemeClr val="tx1"/>
                </a:solidFill>
              </a:rPr>
              <a:t>Expand service categories</a:t>
            </a:r>
          </a:p>
          <a:p>
            <a:r>
              <a:rPr lang="en-US" dirty="0">
                <a:solidFill>
                  <a:schemeClr val="tx1"/>
                </a:solidFill>
              </a:rPr>
              <a:t>One-click order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1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</p:spPr>
      </p:sp>
      <p:cxnSp>
        <p:nvCxnSpPr>
          <p:cNvPr id="65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Snip Diagonal Corner 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B7265-5B41-431A-9363-EF8B2203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40115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96</TotalTime>
  <Words>107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幼圆</vt:lpstr>
      <vt:lpstr>Arial</vt:lpstr>
      <vt:lpstr>Century Gothic</vt:lpstr>
      <vt:lpstr>Wingdings 3</vt:lpstr>
      <vt:lpstr>Slice</vt:lpstr>
      <vt:lpstr>Meals  一日三餐</vt:lpstr>
      <vt:lpstr>PowerPoint Presentation</vt:lpstr>
      <vt:lpstr>Market Demand</vt:lpstr>
      <vt:lpstr>Target Users</vt:lpstr>
      <vt:lpstr>Channels</vt:lpstr>
      <vt:lpstr>Workflow</vt:lpstr>
      <vt:lpstr>Profit Analytics</vt:lpstr>
      <vt:lpstr>Future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Meals 一日三餐</dc:title>
  <dc:creator>rdy0918@gmail.com;shenzj1994@gmail.com</dc:creator>
  <cp:lastModifiedBy>Zhongjie Shen</cp:lastModifiedBy>
  <cp:revision>10</cp:revision>
  <dcterms:created xsi:type="dcterms:W3CDTF">2017-06-17T07:11:12Z</dcterms:created>
  <dcterms:modified xsi:type="dcterms:W3CDTF">2017-06-17T08:52:47Z</dcterms:modified>
</cp:coreProperties>
</file>