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9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AF3-E1B8-E12A-0883-2F7E38CE9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8190B-9F68-2341-FCAB-C5E47B047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F9BCB-311C-F556-B9F8-0A553642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A4C0-714F-4CE5-8B59-BDD8A30C541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816F-60CB-D93D-386E-2D3264CD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446D9-9740-248B-331F-642FD872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ED2C-95F3-49F0-A638-FE41BCE0B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787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11BA-5167-2341-09FB-DFAFD5A5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42482-A930-8729-8E94-3FD370A56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35DD-A6BA-4332-9B0C-F1833B56A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A4C0-714F-4CE5-8B59-BDD8A30C541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6604-915E-0DD4-B817-E1A4D4BB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703F4-AA19-D22A-37CF-A9B92C91E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ED2C-95F3-49F0-A638-FE41BCE0B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8783E-6CCA-392B-4C4D-098A242AA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06004-9C06-596A-03DB-0AF7CD3D8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35E0-6FF1-4F20-1796-5A1A870C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A4C0-714F-4CE5-8B59-BDD8A30C541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0E134-F307-1591-6D33-56F3E2AB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29256-B401-8312-004A-F01D9169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ED2C-95F3-49F0-A638-FE41BCE0B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816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EA59-A87E-ABD4-FEA9-23039F07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749D-CA75-4F62-BA58-CF565820D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1D303-F9CE-6ACD-0E5A-4B397A42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A4C0-714F-4CE5-8B59-BDD8A30C541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FBBE7-8370-D191-2211-DD322897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3181-9E2E-5934-7EC0-076EAA72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ED2C-95F3-49F0-A638-FE41BCE0B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54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1EA9-2E50-4ACD-F24A-A8F18663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BEBDB-DF12-766A-3A34-4A20870E2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DB8F8-55AC-E399-D3D3-629DD3AB0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A4C0-714F-4CE5-8B59-BDD8A30C541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1A772-3066-8363-674A-A2D6089C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84537-8993-6041-FD9D-ABB67154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ED2C-95F3-49F0-A638-FE41BCE0B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24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4E3A-F6C1-CC4F-B97B-BA732268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DDE4-5E38-C21C-5F12-76BA71395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4E836-B7D2-E905-82CD-9B81B2BE8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C5CB-E006-2038-98F9-C379AA39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A4C0-714F-4CE5-8B59-BDD8A30C541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39E32-467E-B6AE-5983-85B54128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FE438-8809-219C-699B-2E1684E3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ED2C-95F3-49F0-A638-FE41BCE0B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2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D0B3-1A31-243F-E9E6-0B77DABD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DE47C-6621-E13E-9047-0683B477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F636B-DDBD-63BD-176B-233F022B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B04EA-0B73-CD22-115E-6F03FA105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316AA-0E97-8B8B-4AB8-390593D47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AE8C8-E84B-E20E-5435-68273AAB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A4C0-714F-4CE5-8B59-BDD8A30C541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D1D3B-4436-FAEA-DF41-63BEE41B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CB47C-D1B7-69B7-5D75-52356838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ED2C-95F3-49F0-A638-FE41BCE0B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4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41D7-3E97-7D4E-C1E4-8C34995E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BC194-4D63-1E58-C750-1D5459AB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A4C0-714F-4CE5-8B59-BDD8A30C541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9AE0-AEC3-CFA5-99DD-C6AE31A7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4798D-520D-5396-0A96-3F57E732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ED2C-95F3-49F0-A638-FE41BCE0B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30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35A94-5E6E-1A17-16DA-7AF146A4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A4C0-714F-4CE5-8B59-BDD8A30C541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B2D31-BFF5-8772-1509-FE23B10B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321CC-A5A9-A61F-C21D-322F26EE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ED2C-95F3-49F0-A638-FE41BCE0B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3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1BD9-E95C-C783-46F2-88F9E001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F3F48-042F-5B1B-FD6C-E22E238C6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552F3-97B3-A634-1B56-543905F02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9F411-235F-90EF-524C-2BE8A763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A4C0-714F-4CE5-8B59-BDD8A30C541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6B5C4-1044-8F6E-E8FD-3FA993BE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7756-38D3-C037-9B05-24F82B8AA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ED2C-95F3-49F0-A638-FE41BCE0B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91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9933-222E-4260-2C02-51A65055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9A684A-1488-3536-DEB8-2AAB12925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D41EC-D892-9326-698E-AF46E447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9FE0E-6286-74B0-08AC-0BFBC910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A4C0-714F-4CE5-8B59-BDD8A30C541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4F608-E0F4-4800-69DE-C5069DFD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5D1DF-7094-FBB6-1A58-D90905AB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2ED2C-95F3-49F0-A638-FE41BCE0B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065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02586-FD97-0E1C-1B8B-356D8625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7B3E4-8069-1295-09EE-BDECD102D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B8BF2-EFA5-63F6-6B1C-39401FCBD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A4C0-714F-4CE5-8B59-BDD8A30C5418}" type="datetimeFigureOut">
              <a:rPr lang="en-IN" smtClean="0"/>
              <a:t>18-11-2024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44F35-AF43-4655-5472-550447D72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C3BC-34FB-D8EC-C4C0-6554641D4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2ED2C-95F3-49F0-A638-FE41BCE0B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47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28F5-37A3-5DED-CA09-FF440D19A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6273"/>
            <a:ext cx="9144000" cy="23876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Effective Communication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327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D9F4-1F35-EC7C-E163-57658E6B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43791"/>
            <a:ext cx="10515600" cy="883227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Communication: 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BC540-3F0C-16AF-B5FA-A50F17E1E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7614" y="1641764"/>
            <a:ext cx="9421668" cy="97674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is the process of giving , receiving or sharing information with one or more than one person.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83E857-0DC6-C8D2-2383-540817E5BBFE}"/>
              </a:ext>
            </a:extLst>
          </p:cNvPr>
          <p:cNvSpPr txBox="1">
            <a:spLocks/>
          </p:cNvSpPr>
          <p:nvPr/>
        </p:nvSpPr>
        <p:spPr>
          <a:xfrm>
            <a:off x="844550" y="3273137"/>
            <a:ext cx="10515600" cy="838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Effective Communication: 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F7CCF28-80E7-FF34-20BC-5F5AEAE4E1CA}"/>
              </a:ext>
            </a:extLst>
          </p:cNvPr>
          <p:cNvSpPr txBox="1">
            <a:spLocks/>
          </p:cNvSpPr>
          <p:nvPr/>
        </p:nvSpPr>
        <p:spPr>
          <a:xfrm>
            <a:off x="1457614" y="4277591"/>
            <a:ext cx="9421668" cy="167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Communication is the process of giving , receiving or sharing information with one or more than one person and ensuring the message is being interpreted exactly the way it is intended.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97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B0B1-B0F8-F87A-7576-C7190131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14785"/>
            <a:ext cx="10515600" cy="1106198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Types of communication: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FDA38-4AB3-BFD2-7D99-E43D8D2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5695" y="1947283"/>
            <a:ext cx="10515600" cy="428163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Verbal communication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Non-verbal communication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communication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Listening communication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35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11F2-6697-56BC-DA0D-A3845AA6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87521"/>
            <a:ext cx="10515600" cy="9191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1)   Verbal communication: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480CF-D6C5-3DC4-D458-7C7C92820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868" y="1728893"/>
            <a:ext cx="9766877" cy="9191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of words, use of volume, use of tone, use of pitch.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95FE9B-DB31-400A-EF9E-1D1722BEA2E8}"/>
              </a:ext>
            </a:extLst>
          </p:cNvPr>
          <p:cNvSpPr txBox="1">
            <a:spLocks/>
          </p:cNvSpPr>
          <p:nvPr/>
        </p:nvSpPr>
        <p:spPr>
          <a:xfrm>
            <a:off x="831850" y="2421084"/>
            <a:ext cx="10515600" cy="919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2)   Non-verbal Communication: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E08E94-1170-3407-C4C0-3CA474FB6409}"/>
              </a:ext>
            </a:extLst>
          </p:cNvPr>
          <p:cNvSpPr txBox="1">
            <a:spLocks/>
          </p:cNvSpPr>
          <p:nvPr/>
        </p:nvSpPr>
        <p:spPr>
          <a:xfrm>
            <a:off x="1496868" y="3556605"/>
            <a:ext cx="9766877" cy="91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 language, posture, gesture(use of hands), eye contact, facial </a:t>
            </a: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ADB12D-6E54-202E-39AD-7B7907135221}"/>
              </a:ext>
            </a:extLst>
          </p:cNvPr>
          <p:cNvSpPr txBox="1">
            <a:spLocks/>
          </p:cNvSpPr>
          <p:nvPr/>
        </p:nvSpPr>
        <p:spPr>
          <a:xfrm>
            <a:off x="831850" y="4475767"/>
            <a:ext cx="10515600" cy="7518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3)   Written communication: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CF6F767-5C4F-AE99-6C4C-937C9101DE8B}"/>
              </a:ext>
            </a:extLst>
          </p:cNvPr>
          <p:cNvSpPr txBox="1">
            <a:spLocks/>
          </p:cNvSpPr>
          <p:nvPr/>
        </p:nvSpPr>
        <p:spPr>
          <a:xfrm>
            <a:off x="1496868" y="5394929"/>
            <a:ext cx="9766877" cy="80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Email, letters, chat.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924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956A-9D1B-C535-F4C5-A5BD189C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22374"/>
            <a:ext cx="10515600" cy="825644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Formal communication: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909DF-5E8D-DD05-BD54-82B3E33A6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164" y="1683327"/>
            <a:ext cx="9934286" cy="482138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 of email: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Salutation (Starting):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  Hi, Hello, Dear, Respected…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 off (ending):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-   Regards, Best Regards, Thanks &amp; Regards…</a:t>
            </a:r>
          </a:p>
        </p:txBody>
      </p:sp>
    </p:spTree>
    <p:extLst>
      <p:ext uri="{BB962C8B-B14F-4D97-AF65-F5344CB8AC3E}">
        <p14:creationId xmlns:p14="http://schemas.microsoft.com/office/powerpoint/2010/main" val="61695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5BD3D-CDE7-08FD-3CC8-CEB0C501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35565"/>
            <a:ext cx="10515600" cy="1023071"/>
          </a:xfrm>
        </p:spPr>
        <p:txBody>
          <a:bodyPr>
            <a:normAutofit/>
          </a:bodyPr>
          <a:lstStyle/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Difference between Hearing - Listening: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E07774-F8FF-F5F8-9332-6593E451F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264932"/>
              </p:ext>
            </p:extLst>
          </p:nvPr>
        </p:nvGraphicFramePr>
        <p:xfrm>
          <a:off x="1782618" y="2234045"/>
          <a:ext cx="8128000" cy="34144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9709220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4506460"/>
                    </a:ext>
                  </a:extLst>
                </a:gridCol>
              </a:tblGrid>
              <a:tr h="64787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Hearing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Listening</a:t>
                      </a:r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80485"/>
                  </a:ext>
                </a:extLst>
              </a:tr>
              <a:tr h="64787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Involuntary function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Voluntary function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21438"/>
                  </a:ext>
                </a:extLst>
              </a:tr>
              <a:tr h="64787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Effort is not needed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Effort is needed to understand the message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915185"/>
                  </a:ext>
                </a:extLst>
              </a:tr>
              <a:tr h="64787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Less / no attention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Attention is important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459939"/>
                  </a:ext>
                </a:extLst>
              </a:tr>
              <a:tr h="64787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Non – participation activity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Participation activity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415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13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DC83-197E-211C-E231-C50540BEB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67592"/>
            <a:ext cx="10515600" cy="64423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Elements of communication: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DC462-361C-5B0A-EABC-61DAB8075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2959" y="1212417"/>
            <a:ext cx="10515600" cy="214384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Weightage: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Words   7%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Tone    38%</a:t>
            </a:r>
          </a:p>
          <a:p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Body Language   55%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5B845D-E947-5FDE-D317-84DEBE7DA996}"/>
              </a:ext>
            </a:extLst>
          </p:cNvPr>
          <p:cNvSpPr txBox="1">
            <a:spLocks/>
          </p:cNvSpPr>
          <p:nvPr/>
        </p:nvSpPr>
        <p:spPr>
          <a:xfrm>
            <a:off x="831850" y="3179620"/>
            <a:ext cx="10515600" cy="6442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Factors of communication: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D0E54ED-20CE-D87C-9DAD-06B29DB8DE30}"/>
              </a:ext>
            </a:extLst>
          </p:cNvPr>
          <p:cNvSpPr txBox="1">
            <a:spLocks/>
          </p:cNvSpPr>
          <p:nvPr/>
        </p:nvSpPr>
        <p:spPr>
          <a:xfrm>
            <a:off x="1392959" y="3823856"/>
            <a:ext cx="10515600" cy="2756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Tone of voice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Emphasis or stress on 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pronunciation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Timely pauses</a:t>
            </a:r>
          </a:p>
        </p:txBody>
      </p:sp>
    </p:spTree>
    <p:extLst>
      <p:ext uri="{BB962C8B-B14F-4D97-AF65-F5344CB8AC3E}">
        <p14:creationId xmlns:p14="http://schemas.microsoft.com/office/powerpoint/2010/main" val="73352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238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Effective Communication</vt:lpstr>
      <vt:lpstr>Communication: </vt:lpstr>
      <vt:lpstr>Types of communication:</vt:lpstr>
      <vt:lpstr>1)   Verbal communication:</vt:lpstr>
      <vt:lpstr>Formal communication:</vt:lpstr>
      <vt:lpstr>Difference between Hearing - Listening:</vt:lpstr>
      <vt:lpstr>Elements of communication: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Diya Talsaniya</dc:creator>
  <cp:lastModifiedBy>Diya Talsaniya</cp:lastModifiedBy>
  <cp:revision>4</cp:revision>
  <dcterms:created xsi:type="dcterms:W3CDTF">2024-11-14T08:33:11Z</dcterms:created>
  <dcterms:modified xsi:type="dcterms:W3CDTF">2024-11-18T09:36:08Z</dcterms:modified>
</cp:coreProperties>
</file>