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Open Sans SemiBold"/>
      <p:regular r:id="rId20"/>
      <p:bold r:id="rId21"/>
      <p:italic r:id="rId22"/>
      <p:boldItalic r:id="rId23"/>
    </p:embeddedFont>
    <p:embeddedFont>
      <p:font typeface="Josefin Sans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JosefinSans-regular.fntdata"/><Relationship Id="rId23" Type="http://schemas.openxmlformats.org/officeDocument/2006/relationships/font" Target="fonts/OpenSans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ans-italic.fntdata"/><Relationship Id="rId25" Type="http://schemas.openxmlformats.org/officeDocument/2006/relationships/font" Target="fonts/JosefinSans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Josefi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b8d1ca927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b8d1ca927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b8d1ca927_3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ab8d1ca927_3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347e33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347e33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347e33a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347e33a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1191ba5a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1191ba5a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118db128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118db128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b8d1ca927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b8d1ca927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b8d1ca927_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b8d1ca927_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b8d1ca927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b8d1ca927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315040">
            <a:off x="-236345" y="4475012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 rot="10484934">
            <a:off x="7292455" y="-348495"/>
            <a:ext cx="2087045" cy="98416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hasCustomPrompt="1" type="title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1"/>
          <p:cNvSpPr/>
          <p:nvPr/>
        </p:nvSpPr>
        <p:spPr>
          <a:xfrm flipH="1" rot="10800000">
            <a:off x="2527149" y="4367365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flipH="1" rot="-7520738">
            <a:off x="7812289" y="3760467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 rot="3279262">
            <a:off x="-226292" y="-6916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tents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hasCustomPrompt="1"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hasCustomPrompt="1"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6" name="Google Shape;196;p14"/>
          <p:cNvSpPr txBox="1"/>
          <p:nvPr>
            <p:ph idx="1" type="subTitle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94070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" name="Google Shape;215;p15"/>
          <p:cNvSpPr txBox="1"/>
          <p:nvPr>
            <p:ph hasCustomPrompt="1" idx="2" type="title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/>
          <p:nvPr>
            <p:ph idx="1" type="subTitle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5"/>
          <p:cNvSpPr txBox="1"/>
          <p:nvPr>
            <p:ph hasCustomPrompt="1" idx="3" type="title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/>
          <p:nvPr>
            <p:ph idx="4" type="subTitle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5"/>
          <p:cNvSpPr txBox="1"/>
          <p:nvPr>
            <p:ph hasCustomPrompt="1" idx="5" type="title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/>
          <p:nvPr>
            <p:ph idx="6" type="subTitle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5"/>
          <p:cNvSpPr/>
          <p:nvPr/>
        </p:nvSpPr>
        <p:spPr>
          <a:xfrm flipH="1" rot="10800000">
            <a:off x="6626826" y="3797502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 flipH="1" rot="10800000">
            <a:off x="6287025" y="4590289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 flipH="1" rot="10800000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flipH="1" rot="10800000">
            <a:off x="-299025" y="-6351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 flipH="1" rot="10800000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flipH="1" rot="10800000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 flipH="1" rot="10800000">
            <a:off x="-241297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 flipH="1" rot="10800000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 flipH="1" rot="10800000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 flipH="1" rot="10800000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5" name="Google Shape;245;p17"/>
          <p:cNvSpPr txBox="1"/>
          <p:nvPr>
            <p:ph idx="1" type="subTitle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2" type="subTitle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17"/>
          <p:cNvSpPr txBox="1"/>
          <p:nvPr>
            <p:ph idx="3" type="subTitle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48" name="Google Shape;248;p17"/>
          <p:cNvSpPr txBox="1"/>
          <p:nvPr>
            <p:ph idx="4" type="subTitle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17"/>
          <p:cNvSpPr/>
          <p:nvPr/>
        </p:nvSpPr>
        <p:spPr>
          <a:xfrm flipH="1" rot="-10350985">
            <a:off x="6450155" y="-124771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7168769" y="-99365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 flipH="1" rot="10800000">
            <a:off x="7678176" y="-210266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 rot="10350985">
            <a:off x="-562292" y="-173408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 flipH="1">
            <a:off x="-353582" y="-148002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 rot="10800000">
            <a:off x="-402608" y="-258904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5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5" name="Google Shape;265;p18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2" name="Google Shape;282;p19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3" name="Google Shape;283;p19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9"/>
          <p:cNvSpPr txBox="1"/>
          <p:nvPr>
            <p:ph idx="3" type="subTitle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5" name="Google Shape;285;p19"/>
          <p:cNvSpPr txBox="1"/>
          <p:nvPr>
            <p:ph idx="4" type="subTitle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9"/>
          <p:cNvSpPr txBox="1"/>
          <p:nvPr>
            <p:ph idx="5" type="subTitle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7" name="Google Shape;287;p19"/>
          <p:cNvSpPr txBox="1"/>
          <p:nvPr>
            <p:ph idx="6" type="subTitle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9"/>
          <p:cNvSpPr txBox="1"/>
          <p:nvPr>
            <p:ph idx="7" type="subTitle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9" name="Google Shape;289;p19"/>
          <p:cNvSpPr txBox="1"/>
          <p:nvPr>
            <p:ph idx="8" type="subTitle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9"/>
          <p:cNvSpPr txBox="1"/>
          <p:nvPr>
            <p:ph idx="9" type="subTitle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91" name="Google Shape;291;p19"/>
          <p:cNvSpPr txBox="1"/>
          <p:nvPr>
            <p:ph idx="13" type="subTitle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14" type="subTitle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93" name="Google Shape;293;p19"/>
          <p:cNvSpPr txBox="1"/>
          <p:nvPr>
            <p:ph idx="15" type="subTitle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 flipH="1" rot="10800000">
            <a:off x="6906325" y="-5251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333926" y="-2107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42195" y="-5263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 flipH="1" rot="3279262">
            <a:off x="-162965" y="-9742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 flipH="1" rot="10800000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 flipH="1" rot="10800000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 flipH="1" rot="10800000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 flipH="1" rot="10800000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20"/>
          <p:cNvSpPr txBox="1"/>
          <p:nvPr>
            <p:ph idx="1" type="subTitle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1" name="Google Shape;311;p20"/>
          <p:cNvSpPr txBox="1"/>
          <p:nvPr>
            <p:ph idx="2" type="subTitle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0"/>
          <p:cNvSpPr txBox="1"/>
          <p:nvPr>
            <p:ph idx="3" type="subTitle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3" name="Google Shape;313;p20"/>
          <p:cNvSpPr txBox="1"/>
          <p:nvPr>
            <p:ph idx="4" type="subTitle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0"/>
          <p:cNvSpPr txBox="1"/>
          <p:nvPr>
            <p:ph idx="5" type="subTitle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5" name="Google Shape;315;p20"/>
          <p:cNvSpPr txBox="1"/>
          <p:nvPr>
            <p:ph idx="6" type="subTitle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0"/>
          <p:cNvSpPr txBox="1"/>
          <p:nvPr>
            <p:ph idx="7" type="subTitle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7" name="Google Shape;317;p20"/>
          <p:cNvSpPr txBox="1"/>
          <p:nvPr>
            <p:ph idx="8" type="subTitle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0"/>
          <p:cNvSpPr/>
          <p:nvPr/>
        </p:nvSpPr>
        <p:spPr>
          <a:xfrm flipH="1" rot="-5400000">
            <a:off x="-3096997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1921300" y="309843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 flipH="1" rot="147">
            <a:off x="-401896" y="3180097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 flipH="1" rot="-5400000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 flipH="1" rot="-5400000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 flipH="1" rot="-5400000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 flipH="1" rot="5400000">
            <a:off x="5330692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6773240" y="98835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 flipH="1" rot="-10799853">
            <a:off x="8120822" y="-9700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 flipH="1" rot="5400000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 flipH="1" rot="5400000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 flipH="1" rot="5400000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 flipH="1" rot="5400000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 flipH="1" rot="-5400000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334" name="Google Shape;334;p21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1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rot="-10667561">
            <a:off x="305871" y="43938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rot="10800000">
            <a:off x="402459" y="43010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-272112" y="41566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1" name="Google Shape;351;p22"/>
          <p:cNvSpPr txBox="1"/>
          <p:nvPr>
            <p:ph idx="1" type="subTitle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2" name="Google Shape;352;p22"/>
          <p:cNvSpPr txBox="1"/>
          <p:nvPr>
            <p:ph idx="2" type="subTitle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2"/>
          <p:cNvSpPr txBox="1"/>
          <p:nvPr>
            <p:ph idx="3" type="subTitle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4" name="Google Shape;354;p22"/>
          <p:cNvSpPr txBox="1"/>
          <p:nvPr>
            <p:ph idx="4" type="subTitle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2"/>
          <p:cNvSpPr txBox="1"/>
          <p:nvPr>
            <p:ph idx="5" type="subTitle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6" name="Google Shape;356;p22"/>
          <p:cNvSpPr txBox="1"/>
          <p:nvPr>
            <p:ph idx="6" type="subTitle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2"/>
          <p:cNvSpPr txBox="1"/>
          <p:nvPr>
            <p:ph idx="7" type="subTitle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8" name="Google Shape;358;p22"/>
          <p:cNvSpPr txBox="1"/>
          <p:nvPr>
            <p:ph idx="8" type="subTitle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2"/>
          <p:cNvSpPr/>
          <p:nvPr/>
        </p:nvSpPr>
        <p:spPr>
          <a:xfrm flipH="1" rot="-5532439">
            <a:off x="-2045052" y="2322174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 flipH="1" rot="-5400000">
            <a:off x="-832519" y="2826431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 flipH="1" rot="5400000">
            <a:off x="-551012" y="3638024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 flipH="1" rot="5400000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 flipH="1" rot="5400000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 flipH="1" rot="5400000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 flipH="1" rot="5400000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 flipH="1" rot="5267561">
            <a:off x="6370324" y="1912069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 flipH="1" rot="5400000">
            <a:off x="7582879" y="1222315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 flipH="1" rot="-5400000">
            <a:off x="7598103" y="388035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 flipH="1" rot="-5400000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 flipH="1" rot="-5400000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 flipH="1" rot="-5400000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 flipH="1" rot="-5400000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9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5" name="Google Shape;375;p23"/>
          <p:cNvSpPr txBox="1"/>
          <p:nvPr>
            <p:ph idx="1" type="subTitle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76" name="Google Shape;376;p23"/>
          <p:cNvSpPr txBox="1"/>
          <p:nvPr>
            <p:ph idx="2" type="subTitle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3"/>
          <p:cNvSpPr txBox="1"/>
          <p:nvPr>
            <p:ph idx="3" type="subTitle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78" name="Google Shape;378;p23"/>
          <p:cNvSpPr txBox="1"/>
          <p:nvPr>
            <p:ph idx="4" type="subTitle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3"/>
          <p:cNvSpPr txBox="1"/>
          <p:nvPr>
            <p:ph idx="5" type="subTitle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80" name="Google Shape;380;p23"/>
          <p:cNvSpPr txBox="1"/>
          <p:nvPr>
            <p:ph idx="6" type="subTitle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3"/>
          <p:cNvSpPr/>
          <p:nvPr/>
        </p:nvSpPr>
        <p:spPr>
          <a:xfrm rot="10800000">
            <a:off x="2531291" y="4235323"/>
            <a:ext cx="5428956" cy="1009852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 rot="5400000">
            <a:off x="3108924" y="2854084"/>
            <a:ext cx="1442280" cy="3563817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 flipH="1" rot="10800000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 flipH="1" rot="10800000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 flipH="1" rot="10800000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 flipH="1" rot="10800000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 flipH="1" rot="10800000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 flipH="1" rot="10800000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/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2" name="Google Shape;392;p24"/>
          <p:cNvSpPr txBox="1"/>
          <p:nvPr>
            <p:ph idx="1" type="subTitle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93" name="Google Shape;393;p24"/>
          <p:cNvSpPr txBox="1"/>
          <p:nvPr>
            <p:ph idx="2" type="subTitle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4"/>
          <p:cNvSpPr txBox="1"/>
          <p:nvPr>
            <p:ph idx="3" type="subTitle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95" name="Google Shape;395;p24"/>
          <p:cNvSpPr txBox="1"/>
          <p:nvPr>
            <p:ph idx="4" type="subTitle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4"/>
          <p:cNvSpPr/>
          <p:nvPr/>
        </p:nvSpPr>
        <p:spPr>
          <a:xfrm rot="-5400000">
            <a:off x="-687297" y="596629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-1281850" y="1134665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 rot="5400000">
            <a:off x="-494883" y="20869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7087547" y="3261706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 rot="5400000">
            <a:off x="7632127" y="317011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 rot="-5400000">
            <a:off x="7715198" y="379368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/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2" name="Google Shape;412;p25"/>
          <p:cNvSpPr txBox="1"/>
          <p:nvPr>
            <p:ph idx="1" type="subTitle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25"/>
          <p:cNvSpPr txBox="1"/>
          <p:nvPr>
            <p:ph idx="2" type="subTitle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25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2574537" y="1029968"/>
            <a:ext cx="6383009" cy="1326004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 flipH="1" rot="5400000">
            <a:off x="-1065756" y="2741763"/>
            <a:ext cx="3598025" cy="1537331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5"/>
          <p:cNvSpPr/>
          <p:nvPr/>
        </p:nvSpPr>
        <p:spPr>
          <a:xfrm flipH="1" rot="5400000">
            <a:off x="-627512" y="3888154"/>
            <a:ext cx="2023800" cy="1071475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rect b="b" l="l" r="r" t="t"/>
              <a:pathLst>
                <a:path extrusionOk="0" h="14785" w="79484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flipH="1" rot="5400000">
              <a:off x="-1065756" y="2741763"/>
              <a:ext cx="3598025" cy="1537331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flipH="1" rot="5400000">
              <a:off x="-627512" y="3888154"/>
              <a:ext cx="2023800" cy="1071475"/>
            </a:xfrm>
            <a:custGeom>
              <a:rect b="b" l="l" r="r" t="t"/>
              <a:pathLst>
                <a:path extrusionOk="0" h="42859" w="80952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25"/>
          <p:cNvSpPr/>
          <p:nvPr/>
        </p:nvSpPr>
        <p:spPr>
          <a:xfrm flipH="1" rot="10800000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5"/>
          <p:cNvSpPr/>
          <p:nvPr/>
        </p:nvSpPr>
        <p:spPr>
          <a:xfrm flipH="1" rot="10800000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 flipH="1" rot="10800000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 flipH="1" rot="10800000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4" name="Google Shape;434;p26"/>
          <p:cNvSpPr txBox="1"/>
          <p:nvPr>
            <p:ph idx="1" type="subTitle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35" name="Google Shape;435;p26"/>
          <p:cNvSpPr txBox="1"/>
          <p:nvPr>
            <p:ph idx="2" type="subTitle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6" name="Google Shape;436;p26"/>
          <p:cNvSpPr/>
          <p:nvPr/>
        </p:nvSpPr>
        <p:spPr>
          <a:xfrm flipH="1">
            <a:off x="-178543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 flipH="1" rot="10800000">
            <a:off x="-278322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 rot="-10484947">
            <a:off x="-734940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 flipH="1" rot="10800000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 flipH="1" rot="10800000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 flipH="1" rot="10800000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/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4" name="Google Shape;444;p27"/>
          <p:cNvSpPr txBox="1"/>
          <p:nvPr>
            <p:ph idx="1" type="subTitle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45" name="Google Shape;445;p27"/>
          <p:cNvSpPr txBox="1"/>
          <p:nvPr>
            <p:ph idx="2" type="subTitle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27"/>
          <p:cNvSpPr txBox="1"/>
          <p:nvPr>
            <p:ph idx="3" type="subTitle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47" name="Google Shape;447;p27"/>
          <p:cNvSpPr txBox="1"/>
          <p:nvPr>
            <p:ph idx="4" type="subTitle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8" name="Google Shape;448;p27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6" name="Google Shape;456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7" name="Google Shape;4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flipH="1" rot="10800000">
            <a:off x="6276637" y="4026301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 flipH="1" rot="10800000">
            <a:off x="2631095" y="4430364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flipH="1" rot="10800000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flipH="1" rot="10800000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 flipH="1" rot="10800000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 flipH="1" rot="10800000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flipH="1" rot="10800000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 flipH="1" rot="10800000">
            <a:off x="5365175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flipH="1" rot="10800000">
            <a:off x="4874550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 flipH="1" rot="10800000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 flipH="1" rot="10800000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 flipH="1" rot="10800000">
            <a:off x="-332175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 flipH="1" rot="10800000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 flipH="1" rot="10800000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540000" y="540000"/>
            <a:ext cx="35904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/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 flipH="1" rot="10800000">
            <a:off x="5737690" y="3381530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brighten.com/how-hormones-affect-mood-throughout-menstrual-cycle/" TargetMode="External"/><Relationship Id="rId4" Type="http://schemas.openxmlformats.org/officeDocument/2006/relationships/hyperlink" Target="https://www.healthline.com/health/womens-health/guide-to-cycle-syncing-how-to-start#_noHeaderPrefixedContentn" TargetMode="External"/><Relationship Id="rId5" Type="http://schemas.openxmlformats.org/officeDocument/2006/relationships/hyperlink" Target="https://www.womenh.com/22-menstruation-quotes-to-help-you-embrace-your-periods/" TargetMode="External"/><Relationship Id="rId6" Type="http://schemas.openxmlformats.org/officeDocument/2006/relationships/hyperlink" Target="https://www.everydayhealth.com/womens-health/how-your-menstrual-cycle-affects-your-behavior.aspx" TargetMode="External"/><Relationship Id="rId7" Type="http://schemas.openxmlformats.org/officeDocument/2006/relationships/hyperlink" Target="https://www.scarymommy.com/period-jok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OPUJiO7iQxSfyiwd4KAU7QS6q_hUBiak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github.com/diyavij/roseyflow" TargetMode="External"/><Relationship Id="rId6" Type="http://schemas.openxmlformats.org/officeDocument/2006/relationships/hyperlink" Target="http://drive.google.com/file/d/1yF03dW0l8UAAqsm_ctaYyCILALfN0AT-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Rosey Flow</a:t>
            </a:r>
            <a:endParaRPr/>
          </a:p>
        </p:txBody>
      </p:sp>
      <p:sp>
        <p:nvSpPr>
          <p:cNvPr id="463" name="Google Shape;463;p29"/>
          <p:cNvSpPr txBox="1"/>
          <p:nvPr>
            <p:ph idx="1" type="subTitle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period is the worst punctuation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Join the tide of women taking back their month!</a:t>
            </a:r>
            <a:endParaRPr sz="3000"/>
          </a:p>
        </p:txBody>
      </p:sp>
      <p:sp>
        <p:nvSpPr>
          <p:cNvPr id="547" name="Google Shape;547;p38"/>
          <p:cNvSpPr txBox="1"/>
          <p:nvPr>
            <p:ph idx="1" type="subTitle"/>
          </p:nvPr>
        </p:nvSpPr>
        <p:spPr>
          <a:xfrm>
            <a:off x="2209475" y="3188700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Remember: there are more to punctuation marks than the period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Instagram: @roseyfl0w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553" name="Google Shape;553;p39"/>
          <p:cNvSpPr txBox="1"/>
          <p:nvPr>
            <p:ph idx="2" type="subTitle"/>
          </p:nvPr>
        </p:nvSpPr>
        <p:spPr>
          <a:xfrm>
            <a:off x="802525" y="1174350"/>
            <a:ext cx="75996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3"/>
              </a:rPr>
              <a:t>https://drbrighten.com/how-hormones-affect-mood-throughout-menstrual-cycle/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4"/>
              </a:rPr>
              <a:t>https://www.healthline.com/health/womens-health/guide-to-cycle-syncing-how-to-start#_noHeaderPrefixedContentn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5"/>
              </a:rPr>
              <a:t>https://www.womenh.com/22-menstruation-quotes-to-help-you-embrace-your-periods/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6"/>
              </a:rPr>
              <a:t>https://www.everydayhealth.com/womens-health/how-your-menstrual-cycle-affects-your-behavior.aspx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7"/>
              </a:rPr>
              <a:t>https://www.scarymommy.com/period-jokes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The Creators</a:t>
            </a:r>
            <a:endParaRPr sz="5000"/>
          </a:p>
        </p:txBody>
      </p:sp>
      <p:sp>
        <p:nvSpPr>
          <p:cNvPr id="469" name="Google Shape;469;p30"/>
          <p:cNvSpPr txBox="1"/>
          <p:nvPr>
            <p:ph idx="1" type="subTitle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Rosey Flow?</a:t>
            </a:r>
            <a:endParaRPr/>
          </a:p>
        </p:txBody>
      </p:sp>
      <p:pic>
        <p:nvPicPr>
          <p:cNvPr id="470" name="Google Shape;4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700" y="821675"/>
            <a:ext cx="3500150" cy="35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"/>
          <p:cNvSpPr txBox="1"/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476" name="Google Shape;476;p31"/>
          <p:cNvSpPr txBox="1"/>
          <p:nvPr>
            <p:ph idx="1" type="subTitle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allow women to make the most of their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 txBox="1"/>
          <p:nvPr>
            <p:ph type="title"/>
          </p:nvPr>
        </p:nvSpPr>
        <p:spPr>
          <a:xfrm>
            <a:off x="2139000" y="332125"/>
            <a:ext cx="48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of Rosey Flow</a:t>
            </a:r>
            <a:endParaRPr/>
          </a:p>
        </p:txBody>
      </p:sp>
      <p:sp>
        <p:nvSpPr>
          <p:cNvPr id="482" name="Google Shape;482;p32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Information</a:t>
            </a:r>
            <a:endParaRPr sz="2000"/>
          </a:p>
        </p:txBody>
      </p:sp>
      <p:sp>
        <p:nvSpPr>
          <p:cNvPr id="483" name="Google Shape;483;p32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Cycle Tracking</a:t>
            </a:r>
            <a:endParaRPr sz="2000"/>
          </a:p>
        </p:txBody>
      </p:sp>
      <p:sp>
        <p:nvSpPr>
          <p:cNvPr id="484" name="Google Shape;484;p32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Texts to help you track your cycle</a:t>
            </a:r>
            <a:endParaRPr/>
          </a:p>
        </p:txBody>
      </p:sp>
      <p:sp>
        <p:nvSpPr>
          <p:cNvPr id="485" name="Google Shape;485;p32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Informative texts to help with each stage of your cycle</a:t>
            </a:r>
            <a:endParaRPr/>
          </a:p>
        </p:txBody>
      </p:sp>
      <p:sp>
        <p:nvSpPr>
          <p:cNvPr id="486" name="Google Shape;486;p32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Justification</a:t>
            </a:r>
            <a:endParaRPr sz="2000"/>
          </a:p>
        </p:txBody>
      </p:sp>
      <p:sp>
        <p:nvSpPr>
          <p:cNvPr id="487" name="Google Shape;487;p32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because you’re “hormonal” does not make your emotions any less real</a:t>
            </a:r>
            <a:endParaRPr/>
          </a:p>
        </p:txBody>
      </p:sp>
      <p:sp>
        <p:nvSpPr>
          <p:cNvPr id="488" name="Google Shape;488;p32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Women’s Mental Health</a:t>
            </a:r>
            <a:endParaRPr sz="2000"/>
          </a:p>
        </p:txBody>
      </p:sp>
      <p:sp>
        <p:nvSpPr>
          <p:cNvPr id="489" name="Google Shape;489;p32"/>
          <p:cNvSpPr txBox="1"/>
          <p:nvPr>
            <p:ph idx="8" type="subTitle"/>
          </p:nvPr>
        </p:nvSpPr>
        <p:spPr>
          <a:xfrm>
            <a:off x="1536188" y="41600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 of women’s mental health through information</a:t>
            </a:r>
            <a:endParaRPr/>
          </a:p>
        </p:txBody>
      </p:sp>
      <p:sp>
        <p:nvSpPr>
          <p:cNvPr id="490" name="Google Shape;490;p32"/>
          <p:cNvSpPr txBox="1"/>
          <p:nvPr>
            <p:ph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1" name="Google Shape;491;p32"/>
          <p:cNvSpPr txBox="1"/>
          <p:nvPr>
            <p:ph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2" name="Google Shape;492;p32"/>
          <p:cNvSpPr txBox="1"/>
          <p:nvPr>
            <p:ph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3" name="Google Shape;493;p32"/>
          <p:cNvSpPr txBox="1"/>
          <p:nvPr>
            <p:ph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/>
          <p:nvPr/>
        </p:nvSpPr>
        <p:spPr>
          <a:xfrm rot="868352">
            <a:off x="6426908" y="-292717"/>
            <a:ext cx="3514091" cy="1328655"/>
          </a:xfrm>
          <a:custGeom>
            <a:rect b="b" l="l" r="r" t="t"/>
            <a:pathLst>
              <a:path extrusionOk="0" h="64567" w="92518">
                <a:moveTo>
                  <a:pt x="54320" y="0"/>
                </a:moveTo>
                <a:cubicBezTo>
                  <a:pt x="39902" y="0"/>
                  <a:pt x="22075" y="3338"/>
                  <a:pt x="11355" y="11067"/>
                </a:cubicBezTo>
                <a:cubicBezTo>
                  <a:pt x="4541" y="15253"/>
                  <a:pt x="521" y="17334"/>
                  <a:pt x="224" y="25373"/>
                </a:cubicBezTo>
                <a:cubicBezTo>
                  <a:pt x="0" y="34543"/>
                  <a:pt x="5908" y="37467"/>
                  <a:pt x="12899" y="37467"/>
                </a:cubicBezTo>
                <a:cubicBezTo>
                  <a:pt x="15201" y="37467"/>
                  <a:pt x="17620" y="37150"/>
                  <a:pt x="19977" y="36635"/>
                </a:cubicBezTo>
                <a:cubicBezTo>
                  <a:pt x="23430" y="35867"/>
                  <a:pt x="29606" y="33367"/>
                  <a:pt x="34672" y="33367"/>
                </a:cubicBezTo>
                <a:cubicBezTo>
                  <a:pt x="37457" y="33367"/>
                  <a:pt x="39906" y="34123"/>
                  <a:pt x="41382" y="36337"/>
                </a:cubicBezTo>
                <a:cubicBezTo>
                  <a:pt x="43761" y="40202"/>
                  <a:pt x="40193" y="43770"/>
                  <a:pt x="39301" y="47635"/>
                </a:cubicBezTo>
                <a:cubicBezTo>
                  <a:pt x="38409" y="51797"/>
                  <a:pt x="39051" y="56506"/>
                  <a:pt x="43166" y="58040"/>
                </a:cubicBezTo>
                <a:cubicBezTo>
                  <a:pt x="44436" y="58514"/>
                  <a:pt x="45554" y="58715"/>
                  <a:pt x="46562" y="58715"/>
                </a:cubicBezTo>
                <a:cubicBezTo>
                  <a:pt x="52115" y="58715"/>
                  <a:pt x="54325" y="52598"/>
                  <a:pt x="60112" y="52094"/>
                </a:cubicBezTo>
                <a:cubicBezTo>
                  <a:pt x="60299" y="52085"/>
                  <a:pt x="60479" y="52081"/>
                  <a:pt x="60653" y="52081"/>
                </a:cubicBezTo>
                <a:cubicBezTo>
                  <a:pt x="66270" y="52081"/>
                  <a:pt x="64940" y="56661"/>
                  <a:pt x="67247" y="60121"/>
                </a:cubicBezTo>
                <a:cubicBezTo>
                  <a:pt x="69103" y="63157"/>
                  <a:pt x="72393" y="64567"/>
                  <a:pt x="75761" y="64567"/>
                </a:cubicBezTo>
                <a:cubicBezTo>
                  <a:pt x="78331" y="64567"/>
                  <a:pt x="80946" y="63746"/>
                  <a:pt x="83004" y="62203"/>
                </a:cubicBezTo>
                <a:cubicBezTo>
                  <a:pt x="92518" y="55067"/>
                  <a:pt x="90437" y="32770"/>
                  <a:pt x="88058" y="22662"/>
                </a:cubicBezTo>
                <a:cubicBezTo>
                  <a:pt x="85085" y="10175"/>
                  <a:pt x="74680" y="1850"/>
                  <a:pt x="62193" y="364"/>
                </a:cubicBezTo>
                <a:cubicBezTo>
                  <a:pt x="59745" y="124"/>
                  <a:pt x="57096" y="0"/>
                  <a:pt x="54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99" name="Google Shape;499;p33"/>
          <p:cNvSpPr/>
          <p:nvPr/>
        </p:nvSpPr>
        <p:spPr>
          <a:xfrm>
            <a:off x="-957862" y="3717425"/>
            <a:ext cx="3564762" cy="1610175"/>
          </a:xfrm>
          <a:custGeom>
            <a:rect b="b" l="l" r="r" t="t"/>
            <a:pathLst>
              <a:path extrusionOk="0" h="68026" w="103529">
                <a:moveTo>
                  <a:pt x="15325" y="9145"/>
                </a:moveTo>
                <a:lnTo>
                  <a:pt x="15325" y="10453"/>
                </a:lnTo>
                <a:cubicBezTo>
                  <a:pt x="15325" y="10168"/>
                  <a:pt x="15334" y="9889"/>
                  <a:pt x="15352" y="9616"/>
                </a:cubicBezTo>
                <a:lnTo>
                  <a:pt x="15352" y="9616"/>
                </a:lnTo>
                <a:cubicBezTo>
                  <a:pt x="15344" y="9459"/>
                  <a:pt x="15335" y="9301"/>
                  <a:pt x="15325" y="9145"/>
                </a:cubicBezTo>
                <a:close/>
                <a:moveTo>
                  <a:pt x="25933" y="1"/>
                </a:moveTo>
                <a:cubicBezTo>
                  <a:pt x="20655" y="1"/>
                  <a:pt x="15752" y="3338"/>
                  <a:pt x="15352" y="9616"/>
                </a:cubicBezTo>
                <a:lnTo>
                  <a:pt x="15352" y="9616"/>
                </a:lnTo>
                <a:cubicBezTo>
                  <a:pt x="16370" y="30287"/>
                  <a:pt x="1" y="55899"/>
                  <a:pt x="30238" y="62980"/>
                </a:cubicBezTo>
                <a:cubicBezTo>
                  <a:pt x="39958" y="65087"/>
                  <a:pt x="55725" y="68025"/>
                  <a:pt x="69660" y="68025"/>
                </a:cubicBezTo>
                <a:cubicBezTo>
                  <a:pt x="77121" y="68025"/>
                  <a:pt x="84057" y="67183"/>
                  <a:pt x="89258" y="64918"/>
                </a:cubicBezTo>
                <a:cubicBezTo>
                  <a:pt x="97689" y="61684"/>
                  <a:pt x="103528" y="52598"/>
                  <a:pt x="98986" y="42870"/>
                </a:cubicBezTo>
                <a:cubicBezTo>
                  <a:pt x="96753" y="38405"/>
                  <a:pt x="94734" y="37161"/>
                  <a:pt x="92433" y="37161"/>
                </a:cubicBezTo>
                <a:cubicBezTo>
                  <a:pt x="89538" y="37161"/>
                  <a:pt x="86196" y="39129"/>
                  <a:pt x="81420" y="39129"/>
                </a:cubicBezTo>
                <a:cubicBezTo>
                  <a:pt x="81174" y="39129"/>
                  <a:pt x="80925" y="39124"/>
                  <a:pt x="80672" y="39113"/>
                </a:cubicBezTo>
                <a:cubicBezTo>
                  <a:pt x="68423" y="38601"/>
                  <a:pt x="73691" y="32501"/>
                  <a:pt x="67852" y="25365"/>
                </a:cubicBezTo>
                <a:cubicBezTo>
                  <a:pt x="65767" y="22577"/>
                  <a:pt x="63263" y="21867"/>
                  <a:pt x="60522" y="21867"/>
                </a:cubicBezTo>
                <a:cubicBezTo>
                  <a:pt x="57678" y="21867"/>
                  <a:pt x="54577" y="22632"/>
                  <a:pt x="51420" y="22632"/>
                </a:cubicBezTo>
                <a:cubicBezTo>
                  <a:pt x="49120" y="22632"/>
                  <a:pt x="46790" y="22226"/>
                  <a:pt x="44508" y="20823"/>
                </a:cubicBezTo>
                <a:cubicBezTo>
                  <a:pt x="37373" y="16292"/>
                  <a:pt x="39965" y="6552"/>
                  <a:pt x="32842" y="2021"/>
                </a:cubicBezTo>
                <a:cubicBezTo>
                  <a:pt x="30708" y="662"/>
                  <a:pt x="28283" y="1"/>
                  <a:pt x="259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/>
          <p:nvPr/>
        </p:nvSpPr>
        <p:spPr>
          <a:xfrm rot="10524956">
            <a:off x="37618" y="4163546"/>
            <a:ext cx="1458586" cy="999468"/>
          </a:xfrm>
          <a:custGeom>
            <a:rect b="b" l="l" r="r" t="t"/>
            <a:pathLst>
              <a:path extrusionOk="0" h="64567" w="92518">
                <a:moveTo>
                  <a:pt x="54320" y="0"/>
                </a:moveTo>
                <a:cubicBezTo>
                  <a:pt x="39902" y="0"/>
                  <a:pt x="22075" y="3338"/>
                  <a:pt x="11355" y="11067"/>
                </a:cubicBezTo>
                <a:cubicBezTo>
                  <a:pt x="4541" y="15253"/>
                  <a:pt x="521" y="17334"/>
                  <a:pt x="224" y="25373"/>
                </a:cubicBezTo>
                <a:cubicBezTo>
                  <a:pt x="0" y="34543"/>
                  <a:pt x="5908" y="37467"/>
                  <a:pt x="12899" y="37467"/>
                </a:cubicBezTo>
                <a:cubicBezTo>
                  <a:pt x="15201" y="37467"/>
                  <a:pt x="17620" y="37150"/>
                  <a:pt x="19977" y="36635"/>
                </a:cubicBezTo>
                <a:cubicBezTo>
                  <a:pt x="23430" y="35867"/>
                  <a:pt x="29606" y="33367"/>
                  <a:pt x="34672" y="33367"/>
                </a:cubicBezTo>
                <a:cubicBezTo>
                  <a:pt x="37457" y="33367"/>
                  <a:pt x="39906" y="34123"/>
                  <a:pt x="41382" y="36337"/>
                </a:cubicBezTo>
                <a:cubicBezTo>
                  <a:pt x="43761" y="40202"/>
                  <a:pt x="40193" y="43770"/>
                  <a:pt x="39301" y="47635"/>
                </a:cubicBezTo>
                <a:cubicBezTo>
                  <a:pt x="38409" y="51797"/>
                  <a:pt x="39051" y="56506"/>
                  <a:pt x="43166" y="58040"/>
                </a:cubicBezTo>
                <a:cubicBezTo>
                  <a:pt x="44436" y="58514"/>
                  <a:pt x="45554" y="58715"/>
                  <a:pt x="46562" y="58715"/>
                </a:cubicBezTo>
                <a:cubicBezTo>
                  <a:pt x="52115" y="58715"/>
                  <a:pt x="54325" y="52598"/>
                  <a:pt x="60112" y="52094"/>
                </a:cubicBezTo>
                <a:cubicBezTo>
                  <a:pt x="60299" y="52085"/>
                  <a:pt x="60479" y="52081"/>
                  <a:pt x="60653" y="52081"/>
                </a:cubicBezTo>
                <a:cubicBezTo>
                  <a:pt x="66270" y="52081"/>
                  <a:pt x="64940" y="56661"/>
                  <a:pt x="67247" y="60121"/>
                </a:cubicBezTo>
                <a:cubicBezTo>
                  <a:pt x="69103" y="63157"/>
                  <a:pt x="72393" y="64567"/>
                  <a:pt x="75761" y="64567"/>
                </a:cubicBezTo>
                <a:cubicBezTo>
                  <a:pt x="78331" y="64567"/>
                  <a:pt x="80946" y="63746"/>
                  <a:pt x="83004" y="62203"/>
                </a:cubicBezTo>
                <a:cubicBezTo>
                  <a:pt x="92518" y="55067"/>
                  <a:pt x="90437" y="32770"/>
                  <a:pt x="88058" y="22662"/>
                </a:cubicBezTo>
                <a:cubicBezTo>
                  <a:pt x="85085" y="10175"/>
                  <a:pt x="74680" y="1850"/>
                  <a:pt x="62193" y="364"/>
                </a:cubicBezTo>
                <a:cubicBezTo>
                  <a:pt x="59745" y="124"/>
                  <a:pt x="57096" y="0"/>
                  <a:pt x="54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502" name="Google Shape;50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Join the SMS services to through our website to </a:t>
            </a:r>
            <a:r>
              <a:rPr lang="en"/>
              <a:t>receive</a:t>
            </a:r>
            <a:r>
              <a:rPr lang="en"/>
              <a:t> updates and information regarding your </a:t>
            </a:r>
            <a:r>
              <a:rPr lang="en"/>
              <a:t>menstruation</a:t>
            </a:r>
            <a:r>
              <a:rPr lang="en"/>
              <a:t> cycle.</a:t>
            </a:r>
            <a:endParaRPr/>
          </a:p>
        </p:txBody>
      </p:sp>
      <p:pic>
        <p:nvPicPr>
          <p:cNvPr id="503" name="Google Shape;5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657" y="3263250"/>
            <a:ext cx="1646343" cy="163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876" y="84950"/>
            <a:ext cx="2193674" cy="474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338" y="84950"/>
            <a:ext cx="2235890" cy="483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"/>
          <p:cNvSpPr/>
          <p:nvPr/>
        </p:nvSpPr>
        <p:spPr>
          <a:xfrm rot="868352">
            <a:off x="6426908" y="-292717"/>
            <a:ext cx="3514091" cy="1328655"/>
          </a:xfrm>
          <a:custGeom>
            <a:rect b="b" l="l" r="r" t="t"/>
            <a:pathLst>
              <a:path extrusionOk="0" h="64567" w="92518">
                <a:moveTo>
                  <a:pt x="54320" y="0"/>
                </a:moveTo>
                <a:cubicBezTo>
                  <a:pt x="39902" y="0"/>
                  <a:pt x="22075" y="3338"/>
                  <a:pt x="11355" y="11067"/>
                </a:cubicBezTo>
                <a:cubicBezTo>
                  <a:pt x="4541" y="15253"/>
                  <a:pt x="521" y="17334"/>
                  <a:pt x="224" y="25373"/>
                </a:cubicBezTo>
                <a:cubicBezTo>
                  <a:pt x="0" y="34543"/>
                  <a:pt x="5908" y="37467"/>
                  <a:pt x="12899" y="37467"/>
                </a:cubicBezTo>
                <a:cubicBezTo>
                  <a:pt x="15201" y="37467"/>
                  <a:pt x="17620" y="37150"/>
                  <a:pt x="19977" y="36635"/>
                </a:cubicBezTo>
                <a:cubicBezTo>
                  <a:pt x="23430" y="35867"/>
                  <a:pt x="29606" y="33367"/>
                  <a:pt x="34672" y="33367"/>
                </a:cubicBezTo>
                <a:cubicBezTo>
                  <a:pt x="37457" y="33367"/>
                  <a:pt x="39906" y="34123"/>
                  <a:pt x="41382" y="36337"/>
                </a:cubicBezTo>
                <a:cubicBezTo>
                  <a:pt x="43761" y="40202"/>
                  <a:pt x="40193" y="43770"/>
                  <a:pt x="39301" y="47635"/>
                </a:cubicBezTo>
                <a:cubicBezTo>
                  <a:pt x="38409" y="51797"/>
                  <a:pt x="39051" y="56506"/>
                  <a:pt x="43166" y="58040"/>
                </a:cubicBezTo>
                <a:cubicBezTo>
                  <a:pt x="44436" y="58514"/>
                  <a:pt x="45554" y="58715"/>
                  <a:pt x="46562" y="58715"/>
                </a:cubicBezTo>
                <a:cubicBezTo>
                  <a:pt x="52115" y="58715"/>
                  <a:pt x="54325" y="52598"/>
                  <a:pt x="60112" y="52094"/>
                </a:cubicBezTo>
                <a:cubicBezTo>
                  <a:pt x="60299" y="52085"/>
                  <a:pt x="60479" y="52081"/>
                  <a:pt x="60653" y="52081"/>
                </a:cubicBezTo>
                <a:cubicBezTo>
                  <a:pt x="66270" y="52081"/>
                  <a:pt x="64940" y="56661"/>
                  <a:pt x="67247" y="60121"/>
                </a:cubicBezTo>
                <a:cubicBezTo>
                  <a:pt x="69103" y="63157"/>
                  <a:pt x="72393" y="64567"/>
                  <a:pt x="75761" y="64567"/>
                </a:cubicBezTo>
                <a:cubicBezTo>
                  <a:pt x="78331" y="64567"/>
                  <a:pt x="80946" y="63746"/>
                  <a:pt x="83004" y="62203"/>
                </a:cubicBezTo>
                <a:cubicBezTo>
                  <a:pt x="92518" y="55067"/>
                  <a:pt x="90437" y="32770"/>
                  <a:pt x="88058" y="22662"/>
                </a:cubicBezTo>
                <a:cubicBezTo>
                  <a:pt x="85085" y="10175"/>
                  <a:pt x="74680" y="1850"/>
                  <a:pt x="62193" y="364"/>
                </a:cubicBezTo>
                <a:cubicBezTo>
                  <a:pt x="59745" y="124"/>
                  <a:pt x="57096" y="0"/>
                  <a:pt x="54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1" name="Google Shape;511;p34"/>
          <p:cNvSpPr/>
          <p:nvPr/>
        </p:nvSpPr>
        <p:spPr>
          <a:xfrm>
            <a:off x="-957862" y="3717425"/>
            <a:ext cx="3564762" cy="1610175"/>
          </a:xfrm>
          <a:custGeom>
            <a:rect b="b" l="l" r="r" t="t"/>
            <a:pathLst>
              <a:path extrusionOk="0" h="68026" w="103529">
                <a:moveTo>
                  <a:pt x="15325" y="9145"/>
                </a:moveTo>
                <a:lnTo>
                  <a:pt x="15325" y="10453"/>
                </a:lnTo>
                <a:cubicBezTo>
                  <a:pt x="15325" y="10168"/>
                  <a:pt x="15334" y="9889"/>
                  <a:pt x="15352" y="9616"/>
                </a:cubicBezTo>
                <a:lnTo>
                  <a:pt x="15352" y="9616"/>
                </a:lnTo>
                <a:cubicBezTo>
                  <a:pt x="15344" y="9459"/>
                  <a:pt x="15335" y="9301"/>
                  <a:pt x="15325" y="9145"/>
                </a:cubicBezTo>
                <a:close/>
                <a:moveTo>
                  <a:pt x="25933" y="1"/>
                </a:moveTo>
                <a:cubicBezTo>
                  <a:pt x="20655" y="1"/>
                  <a:pt x="15752" y="3338"/>
                  <a:pt x="15352" y="9616"/>
                </a:cubicBezTo>
                <a:lnTo>
                  <a:pt x="15352" y="9616"/>
                </a:lnTo>
                <a:cubicBezTo>
                  <a:pt x="16370" y="30287"/>
                  <a:pt x="1" y="55899"/>
                  <a:pt x="30238" y="62980"/>
                </a:cubicBezTo>
                <a:cubicBezTo>
                  <a:pt x="39958" y="65087"/>
                  <a:pt x="55725" y="68025"/>
                  <a:pt x="69660" y="68025"/>
                </a:cubicBezTo>
                <a:cubicBezTo>
                  <a:pt x="77121" y="68025"/>
                  <a:pt x="84057" y="67183"/>
                  <a:pt x="89258" y="64918"/>
                </a:cubicBezTo>
                <a:cubicBezTo>
                  <a:pt x="97689" y="61684"/>
                  <a:pt x="103528" y="52598"/>
                  <a:pt x="98986" y="42870"/>
                </a:cubicBezTo>
                <a:cubicBezTo>
                  <a:pt x="96753" y="38405"/>
                  <a:pt x="94734" y="37161"/>
                  <a:pt x="92433" y="37161"/>
                </a:cubicBezTo>
                <a:cubicBezTo>
                  <a:pt x="89538" y="37161"/>
                  <a:pt x="86196" y="39129"/>
                  <a:pt x="81420" y="39129"/>
                </a:cubicBezTo>
                <a:cubicBezTo>
                  <a:pt x="81174" y="39129"/>
                  <a:pt x="80925" y="39124"/>
                  <a:pt x="80672" y="39113"/>
                </a:cubicBezTo>
                <a:cubicBezTo>
                  <a:pt x="68423" y="38601"/>
                  <a:pt x="73691" y="32501"/>
                  <a:pt x="67852" y="25365"/>
                </a:cubicBezTo>
                <a:cubicBezTo>
                  <a:pt x="65767" y="22577"/>
                  <a:pt x="63263" y="21867"/>
                  <a:pt x="60522" y="21867"/>
                </a:cubicBezTo>
                <a:cubicBezTo>
                  <a:pt x="57678" y="21867"/>
                  <a:pt x="54577" y="22632"/>
                  <a:pt x="51420" y="22632"/>
                </a:cubicBezTo>
                <a:cubicBezTo>
                  <a:pt x="49120" y="22632"/>
                  <a:pt x="46790" y="22226"/>
                  <a:pt x="44508" y="20823"/>
                </a:cubicBezTo>
                <a:cubicBezTo>
                  <a:pt x="37373" y="16292"/>
                  <a:pt x="39965" y="6552"/>
                  <a:pt x="32842" y="2021"/>
                </a:cubicBezTo>
                <a:cubicBezTo>
                  <a:pt x="30708" y="662"/>
                  <a:pt x="28283" y="1"/>
                  <a:pt x="259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 rot="10524956">
            <a:off x="37618" y="4163546"/>
            <a:ext cx="1458586" cy="999468"/>
          </a:xfrm>
          <a:custGeom>
            <a:rect b="b" l="l" r="r" t="t"/>
            <a:pathLst>
              <a:path extrusionOk="0" h="64567" w="92518">
                <a:moveTo>
                  <a:pt x="54320" y="0"/>
                </a:moveTo>
                <a:cubicBezTo>
                  <a:pt x="39902" y="0"/>
                  <a:pt x="22075" y="3338"/>
                  <a:pt x="11355" y="11067"/>
                </a:cubicBezTo>
                <a:cubicBezTo>
                  <a:pt x="4541" y="15253"/>
                  <a:pt x="521" y="17334"/>
                  <a:pt x="224" y="25373"/>
                </a:cubicBezTo>
                <a:cubicBezTo>
                  <a:pt x="0" y="34543"/>
                  <a:pt x="5908" y="37467"/>
                  <a:pt x="12899" y="37467"/>
                </a:cubicBezTo>
                <a:cubicBezTo>
                  <a:pt x="15201" y="37467"/>
                  <a:pt x="17620" y="37150"/>
                  <a:pt x="19977" y="36635"/>
                </a:cubicBezTo>
                <a:cubicBezTo>
                  <a:pt x="23430" y="35867"/>
                  <a:pt x="29606" y="33367"/>
                  <a:pt x="34672" y="33367"/>
                </a:cubicBezTo>
                <a:cubicBezTo>
                  <a:pt x="37457" y="33367"/>
                  <a:pt x="39906" y="34123"/>
                  <a:pt x="41382" y="36337"/>
                </a:cubicBezTo>
                <a:cubicBezTo>
                  <a:pt x="43761" y="40202"/>
                  <a:pt x="40193" y="43770"/>
                  <a:pt x="39301" y="47635"/>
                </a:cubicBezTo>
                <a:cubicBezTo>
                  <a:pt x="38409" y="51797"/>
                  <a:pt x="39051" y="56506"/>
                  <a:pt x="43166" y="58040"/>
                </a:cubicBezTo>
                <a:cubicBezTo>
                  <a:pt x="44436" y="58514"/>
                  <a:pt x="45554" y="58715"/>
                  <a:pt x="46562" y="58715"/>
                </a:cubicBezTo>
                <a:cubicBezTo>
                  <a:pt x="52115" y="58715"/>
                  <a:pt x="54325" y="52598"/>
                  <a:pt x="60112" y="52094"/>
                </a:cubicBezTo>
                <a:cubicBezTo>
                  <a:pt x="60299" y="52085"/>
                  <a:pt x="60479" y="52081"/>
                  <a:pt x="60653" y="52081"/>
                </a:cubicBezTo>
                <a:cubicBezTo>
                  <a:pt x="66270" y="52081"/>
                  <a:pt x="64940" y="56661"/>
                  <a:pt x="67247" y="60121"/>
                </a:cubicBezTo>
                <a:cubicBezTo>
                  <a:pt x="69103" y="63157"/>
                  <a:pt x="72393" y="64567"/>
                  <a:pt x="75761" y="64567"/>
                </a:cubicBezTo>
                <a:cubicBezTo>
                  <a:pt x="78331" y="64567"/>
                  <a:pt x="80946" y="63746"/>
                  <a:pt x="83004" y="62203"/>
                </a:cubicBezTo>
                <a:cubicBezTo>
                  <a:pt x="92518" y="55067"/>
                  <a:pt x="90437" y="32770"/>
                  <a:pt x="88058" y="22662"/>
                </a:cubicBezTo>
                <a:cubicBezTo>
                  <a:pt x="85085" y="10175"/>
                  <a:pt x="74680" y="1850"/>
                  <a:pt x="62193" y="364"/>
                </a:cubicBezTo>
                <a:cubicBezTo>
                  <a:pt x="59745" y="124"/>
                  <a:pt x="57096" y="0"/>
                  <a:pt x="54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Demo</a:t>
            </a:r>
            <a:endParaRPr/>
          </a:p>
        </p:txBody>
      </p:sp>
      <p:pic>
        <p:nvPicPr>
          <p:cNvPr id="514" name="Google Shape;514;p34" title="RPReplay_Final1677438937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175" y="201527"/>
            <a:ext cx="3457650" cy="25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4"/>
          <p:cNvSpPr txBox="1"/>
          <p:nvPr/>
        </p:nvSpPr>
        <p:spPr>
          <a:xfrm>
            <a:off x="5273525" y="4039800"/>
            <a:ext cx="3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Josefin Sans"/>
                <a:ea typeface="Josefin Sans"/>
                <a:cs typeface="Josefin Sans"/>
                <a:sym typeface="Josefin Sans"/>
                <a:hlinkClick r:id="rId5"/>
              </a:rPr>
              <a:t>https://github.com/diyavij/roseyflow</a:t>
            </a:r>
            <a:r>
              <a:rPr lang="en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>
              <a:solidFill>
                <a:schemeClr val="lt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516" name="Google Shape;516;p34" title="RoseyFlow.webm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53975"/>
            <a:ext cx="3968412" cy="29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"/>
          <p:cNvSpPr/>
          <p:nvPr/>
        </p:nvSpPr>
        <p:spPr>
          <a:xfrm>
            <a:off x="4078775" y="1536863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5"/>
          <p:cNvSpPr txBox="1"/>
          <p:nvPr>
            <p:ph idx="1" type="subTitle"/>
          </p:nvPr>
        </p:nvSpPr>
        <p:spPr>
          <a:xfrm>
            <a:off x="3129625" y="2532525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523" name="Google Shape;523;p35"/>
          <p:cNvSpPr txBox="1"/>
          <p:nvPr>
            <p:ph idx="2" type="subTitle"/>
          </p:nvPr>
        </p:nvSpPr>
        <p:spPr>
          <a:xfrm>
            <a:off x="3129575" y="2824538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reach women on a national level and provide information to everyone regarding the truth behind hormones</a:t>
            </a:r>
            <a:endParaRPr/>
          </a:p>
        </p:txBody>
      </p:sp>
      <p:grpSp>
        <p:nvGrpSpPr>
          <p:cNvPr id="524" name="Google Shape;524;p35"/>
          <p:cNvGrpSpPr/>
          <p:nvPr/>
        </p:nvGrpSpPr>
        <p:grpSpPr>
          <a:xfrm>
            <a:off x="4280522" y="1877115"/>
            <a:ext cx="582917" cy="305936"/>
            <a:chOff x="2084325" y="363300"/>
            <a:chExt cx="484150" cy="254100"/>
          </a:xfrm>
        </p:grpSpPr>
        <p:sp>
          <p:nvSpPr>
            <p:cNvPr id="525" name="Google Shape;525;p35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"/>
          <p:cNvSpPr txBox="1"/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Future</a:t>
            </a:r>
            <a:endParaRPr/>
          </a:p>
        </p:txBody>
      </p:sp>
      <p:sp>
        <p:nvSpPr>
          <p:cNvPr id="532" name="Google Shape;532;p36"/>
          <p:cNvSpPr txBox="1"/>
          <p:nvPr>
            <p:ph idx="1" type="subTitle"/>
          </p:nvPr>
        </p:nvSpPr>
        <p:spPr>
          <a:xfrm>
            <a:off x="1206425" y="1726375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</a:t>
            </a:r>
            <a:endParaRPr/>
          </a:p>
        </p:txBody>
      </p:sp>
      <p:sp>
        <p:nvSpPr>
          <p:cNvPr id="533" name="Google Shape;533;p36"/>
          <p:cNvSpPr txBox="1"/>
          <p:nvPr>
            <p:ph idx="2" type="subTitle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Chat forums will allow  fellow users to connect and build a community based </a:t>
            </a:r>
            <a:r>
              <a:rPr lang="en"/>
              <a:t>around menstruation</a:t>
            </a:r>
            <a:endParaRPr/>
          </a:p>
          <a:p>
            <a:pPr indent="-317500" lvl="0" marL="4572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integrated </a:t>
            </a:r>
            <a:r>
              <a:rPr lang="en"/>
              <a:t>calendar</a:t>
            </a:r>
            <a:r>
              <a:rPr lang="en"/>
              <a:t> to schedule based on what’s best for you</a:t>
            </a:r>
            <a:endParaRPr/>
          </a:p>
          <a:p>
            <a:pPr indent="-317500" lvl="0" marL="4572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Opt-in period joke of the day</a:t>
            </a:r>
            <a:endParaRPr/>
          </a:p>
          <a:p>
            <a:pPr indent="-317500" lvl="0" marL="4572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Opt-in affirmations based on your cycle phase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6"/>
          <p:cNvSpPr txBox="1"/>
          <p:nvPr>
            <p:ph idx="4" type="subTitle"/>
          </p:nvPr>
        </p:nvSpPr>
        <p:spPr>
          <a:xfrm>
            <a:off x="5216900" y="423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What’s an ovary’s favorite type of TV show?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Period Dramas B)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descr="2,194 Cartoon Ovary Images, Stock Photos &amp; Vectors | Shutterstock" id="535" name="Google Shape;535;p36"/>
          <p:cNvPicPr preferRelativeResize="0"/>
          <p:nvPr/>
        </p:nvPicPr>
        <p:blipFill rotWithShape="1">
          <a:blip r:embed="rId3">
            <a:alphaModFix/>
          </a:blip>
          <a:srcRect b="8971" l="8715" r="7957" t="11631"/>
          <a:stretch/>
        </p:blipFill>
        <p:spPr>
          <a:xfrm>
            <a:off x="6015075" y="1726375"/>
            <a:ext cx="2063475" cy="21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/>
          <p:nvPr>
            <p:ph idx="1" type="subTitle"/>
          </p:nvPr>
        </p:nvSpPr>
        <p:spPr>
          <a:xfrm>
            <a:off x="1726650" y="1720950"/>
            <a:ext cx="56907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en" sz="1450"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Society has placed a taboo surrounding periods and menstrual health as if we should be ashamed of this natural and miraculous process that ultimately kept the human species alive. 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41" name="Google Shape;541;p37"/>
          <p:cNvSpPr txBox="1"/>
          <p:nvPr>
            <p:ph type="title"/>
          </p:nvPr>
        </p:nvSpPr>
        <p:spPr>
          <a:xfrm>
            <a:off x="3926300" y="3248500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b="0" lang="en" sz="2050">
                <a:solidFill>
                  <a:schemeClr val="accen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―</a:t>
            </a:r>
            <a:r>
              <a:rPr lang="en" sz="2150">
                <a:solidFill>
                  <a:schemeClr val="accen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Tracy Lockwood</a:t>
            </a:r>
            <a:endParaRPr sz="3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quatic and Physical Therapy Center by Slidesgo">
  <a:themeElements>
    <a:clrScheme name="Simple Light">
      <a:dk1>
        <a:srgbClr val="681A1A"/>
      </a:dk1>
      <a:lt1>
        <a:srgbClr val="FFFFFF"/>
      </a:lt1>
      <a:dk2>
        <a:srgbClr val="892828"/>
      </a:dk2>
      <a:lt2>
        <a:srgbClr val="DD8080"/>
      </a:lt2>
      <a:accent1>
        <a:srgbClr val="892828"/>
      </a:accent1>
      <a:accent2>
        <a:srgbClr val="DF9D9D"/>
      </a:accent2>
      <a:accent3>
        <a:srgbClr val="F1E4E4"/>
      </a:accent3>
      <a:accent4>
        <a:srgbClr val="BB6666"/>
      </a:accent4>
      <a:accent5>
        <a:srgbClr val="F1E4E4"/>
      </a:accent5>
      <a:accent6>
        <a:srgbClr val="681A1A"/>
      </a:accent6>
      <a:hlink>
        <a:srgbClr val="89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