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055"/>
  </p:normalViewPr>
  <p:slideViewPr>
    <p:cSldViewPr snapToGrid="0">
      <p:cViewPr varScale="1">
        <p:scale>
          <a:sx n="124" d="100"/>
          <a:sy n="124" d="100"/>
        </p:scale>
        <p:origin x="1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seeks to read authors’ works of writing and programmatically identify patterns in their tone, prose, and sentence structure, all to determine a unique literary signature.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7896d3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7896d3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 on Samar’s advice from lecture, we intend to use APIs to retrieve our data, since web scrapes need to be customized for a specific website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 compatible data-saving method for bodies of text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Decide on how to articulate/present conclusions gleaned from data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Decide on most presentable/user-friendly format for our project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7896d3c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7896d3c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ReadText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reads body of text, records each word in 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DataFrame</a:t>
            </a:r>
            <a:endParaRPr lang="en-US" b="0" dirty="0">
              <a:effectLst/>
            </a:endParaRPr>
          </a:p>
          <a:p>
            <a:pPr rtl="0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TextParse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analyzes body of text, determining key structure indicators: sentence length, word choice (compliance with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Zipf’s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law), tone (evaluated using some vocabulary library, maybe text2emotion), etc.</a:t>
            </a:r>
            <a:endParaRPr lang="en-US" b="0" dirty="0">
              <a:effectLst/>
            </a:endParaRPr>
          </a:p>
          <a:p>
            <a:pPr rtl="0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AuthorCompare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compares and contrasts literary signature of two authors (useful in comparison of authors in the same genre, or in comparison of two separate genres by the same 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author)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7896d3c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7896d3c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ext2emotion-python-package-to-detect-emotions-from-textual-data-b2e7b7ce115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Zipf%27s_la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Analysis: Status Report 1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Divya Iyer, John Berry, Tijana Cosic, Brennan Ayres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Action Items</a:t>
            </a:r>
            <a:endParaRPr b="1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Decide on text collection technique (e.g., API, web scrape, manual download, etc.)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Select data storage format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Identify meaningful outputs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Finalize GUI (website, terminal shell)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Architecture</a:t>
            </a:r>
            <a:endParaRPr b="1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ReadText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TextParse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AuthorCompare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https://towardsdatascience.com/text2emotion-python-package-to-detect-emotions-from-textual-data-b2e7b7ce1153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https://en.wikipedia.org/wiki/Zipf%27s_law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Arial</vt:lpstr>
      <vt:lpstr>Lato</vt:lpstr>
      <vt:lpstr>Streamline</vt:lpstr>
      <vt:lpstr>Literature Analysis: Status Report 1</vt:lpstr>
      <vt:lpstr>Action Items</vt:lpstr>
      <vt:lpstr>Component Architecture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Analysis: Status Report 1</dc:title>
  <cp:lastModifiedBy>Brennan Ayres</cp:lastModifiedBy>
  <cp:revision>1</cp:revision>
  <dcterms:modified xsi:type="dcterms:W3CDTF">2021-10-26T17:34:38Z</dcterms:modified>
</cp:coreProperties>
</file>