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7896d3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7896d3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7896d3c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7896d3c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7896d3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7896d3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Analysis: Status Report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Divya Iyer, John Berry, Tijana Cosic, Brennan Ayres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r>
              <a:rPr b="1" lang="en"/>
              <a:t> Items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Text collection technique: Python wrapper for Project Gutenberg API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NLTK (natural language toolkit) sentiment analysis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Textstat text sophistication analysis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...on manually downloaded text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Outstanding Items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Connect texts downloaded using Gutenburg client to existing analysis architecture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Run enhanced analysis on large quantities of texts using machine learning to classify books by reading level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Elasticsearch data storage client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Optics of final UI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https://github.com/c-w/Gutenberg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