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A Kristina" userId="c9e73c57-18de-44b6-b81a-967d73d8cd46" providerId="ADAL" clId="{1AE17BAD-4D77-476D-9417-1A51CE2F8712}"/>
    <pc:docChg chg="custSel modSld">
      <pc:chgData name="GEORGIEVA Kristina" userId="c9e73c57-18de-44b6-b81a-967d73d8cd46" providerId="ADAL" clId="{1AE17BAD-4D77-476D-9417-1A51CE2F8712}" dt="2021-07-27T13:24:58.910" v="99" actId="1076"/>
      <pc:docMkLst>
        <pc:docMk/>
      </pc:docMkLst>
      <pc:sldChg chg="addSp delSp modSp mod">
        <pc:chgData name="GEORGIEVA Kristina" userId="c9e73c57-18de-44b6-b81a-967d73d8cd46" providerId="ADAL" clId="{1AE17BAD-4D77-476D-9417-1A51CE2F8712}" dt="2021-07-27T13:24:58.910" v="99" actId="1076"/>
        <pc:sldMkLst>
          <pc:docMk/>
          <pc:sldMk cId="4132652624" sldId="256"/>
        </pc:sldMkLst>
        <pc:spChg chg="mod">
          <ac:chgData name="GEORGIEVA Kristina" userId="c9e73c57-18de-44b6-b81a-967d73d8cd46" providerId="ADAL" clId="{1AE17BAD-4D77-476D-9417-1A51CE2F8712}" dt="2021-07-27T13:22:16.371" v="3" actId="1076"/>
          <ac:spMkLst>
            <pc:docMk/>
            <pc:sldMk cId="4132652624" sldId="256"/>
            <ac:spMk id="22" creationId="{2A2F4967-47F5-4813-BF97-6BCC5DF1A42C}"/>
          </ac:spMkLst>
        </pc:spChg>
        <pc:spChg chg="mod">
          <ac:chgData name="GEORGIEVA Kristina" userId="c9e73c57-18de-44b6-b81a-967d73d8cd46" providerId="ADAL" clId="{1AE17BAD-4D77-476D-9417-1A51CE2F8712}" dt="2021-07-27T13:24:53.850" v="97" actId="1076"/>
          <ac:spMkLst>
            <pc:docMk/>
            <pc:sldMk cId="4132652624" sldId="256"/>
            <ac:spMk id="24" creationId="{680F7798-A272-4134-AE41-F343E102ED08}"/>
          </ac:spMkLst>
        </pc:spChg>
        <pc:spChg chg="mod">
          <ac:chgData name="GEORGIEVA Kristina" userId="c9e73c57-18de-44b6-b81a-967d73d8cd46" providerId="ADAL" clId="{1AE17BAD-4D77-476D-9417-1A51CE2F8712}" dt="2021-07-27T13:24:27.563" v="68" actId="1076"/>
          <ac:spMkLst>
            <pc:docMk/>
            <pc:sldMk cId="4132652624" sldId="256"/>
            <ac:spMk id="31" creationId="{243C9C82-E724-4128-A4BD-C59B75DA1DDA}"/>
          </ac:spMkLst>
        </pc:spChg>
        <pc:spChg chg="mod">
          <ac:chgData name="GEORGIEVA Kristina" userId="c9e73c57-18de-44b6-b81a-967d73d8cd46" providerId="ADAL" clId="{1AE17BAD-4D77-476D-9417-1A51CE2F8712}" dt="2021-07-27T13:24:50.157" v="95" actId="1076"/>
          <ac:spMkLst>
            <pc:docMk/>
            <pc:sldMk cId="4132652624" sldId="256"/>
            <ac:spMk id="33" creationId="{1C30D620-3213-41C4-91BD-91740F4EB609}"/>
          </ac:spMkLst>
        </pc:spChg>
        <pc:spChg chg="mod">
          <ac:chgData name="GEORGIEVA Kristina" userId="c9e73c57-18de-44b6-b81a-967d73d8cd46" providerId="ADAL" clId="{1AE17BAD-4D77-476D-9417-1A51CE2F8712}" dt="2021-07-27T13:24:44.538" v="91" actId="20577"/>
          <ac:spMkLst>
            <pc:docMk/>
            <pc:sldMk cId="4132652624" sldId="256"/>
            <ac:spMk id="34" creationId="{43BAF074-D58C-496F-8B52-B0152C48339C}"/>
          </ac:spMkLst>
        </pc:spChg>
        <pc:spChg chg="mod">
          <ac:chgData name="GEORGIEVA Kristina" userId="c9e73c57-18de-44b6-b81a-967d73d8cd46" providerId="ADAL" clId="{1AE17BAD-4D77-476D-9417-1A51CE2F8712}" dt="2021-07-27T13:24:47.358" v="94" actId="20577"/>
          <ac:spMkLst>
            <pc:docMk/>
            <pc:sldMk cId="4132652624" sldId="256"/>
            <ac:spMk id="35" creationId="{585FDE77-2C7E-47F9-B446-183A555235C5}"/>
          </ac:spMkLst>
        </pc:spChg>
        <pc:spChg chg="mod">
          <ac:chgData name="GEORGIEVA Kristina" userId="c9e73c57-18de-44b6-b81a-967d73d8cd46" providerId="ADAL" clId="{1AE17BAD-4D77-476D-9417-1A51CE2F8712}" dt="2021-07-27T13:24:53.850" v="97" actId="1076"/>
          <ac:spMkLst>
            <pc:docMk/>
            <pc:sldMk cId="4132652624" sldId="256"/>
            <ac:spMk id="36" creationId="{92FDAEA4-BCC6-45AB-BB08-D0EFA391934F}"/>
          </ac:spMkLst>
        </pc:spChg>
        <pc:spChg chg="add mod">
          <ac:chgData name="GEORGIEVA Kristina" userId="c9e73c57-18de-44b6-b81a-967d73d8cd46" providerId="ADAL" clId="{1AE17BAD-4D77-476D-9417-1A51CE2F8712}" dt="2021-07-27T13:24:56.336" v="98" actId="1076"/>
          <ac:spMkLst>
            <pc:docMk/>
            <pc:sldMk cId="4132652624" sldId="256"/>
            <ac:spMk id="39" creationId="{F5CD4E8B-6ED6-4AA6-A8C4-D7DB16AC4743}"/>
          </ac:spMkLst>
        </pc:spChg>
        <pc:spChg chg="add mod">
          <ac:chgData name="GEORGIEVA Kristina" userId="c9e73c57-18de-44b6-b81a-967d73d8cd46" providerId="ADAL" clId="{1AE17BAD-4D77-476D-9417-1A51CE2F8712}" dt="2021-07-27T13:24:20.714" v="66" actId="1076"/>
          <ac:spMkLst>
            <pc:docMk/>
            <pc:sldMk cId="4132652624" sldId="256"/>
            <ac:spMk id="45" creationId="{76686CC4-43BB-45D4-8B4A-370745E2C817}"/>
          </ac:spMkLst>
        </pc:spChg>
        <pc:spChg chg="del mod">
          <ac:chgData name="GEORGIEVA Kristina" userId="c9e73c57-18de-44b6-b81a-967d73d8cd46" providerId="ADAL" clId="{1AE17BAD-4D77-476D-9417-1A51CE2F8712}" dt="2021-07-27T13:23:37.241" v="11" actId="478"/>
          <ac:spMkLst>
            <pc:docMk/>
            <pc:sldMk cId="4132652624" sldId="256"/>
            <ac:spMk id="47" creationId="{7BA0B2FE-E258-449A-8DAB-FBF93D67AB0E}"/>
          </ac:spMkLst>
        </pc:spChg>
        <pc:spChg chg="mod">
          <ac:chgData name="GEORGIEVA Kristina" userId="c9e73c57-18de-44b6-b81a-967d73d8cd46" providerId="ADAL" clId="{1AE17BAD-4D77-476D-9417-1A51CE2F8712}" dt="2021-07-27T13:24:58.910" v="99" actId="1076"/>
          <ac:spMkLst>
            <pc:docMk/>
            <pc:sldMk cId="4132652624" sldId="256"/>
            <ac:spMk id="51" creationId="{E2522234-053C-4CC8-954A-8CF6C82BDB0A}"/>
          </ac:spMkLst>
        </pc:spChg>
        <pc:spChg chg="del">
          <ac:chgData name="GEORGIEVA Kristina" userId="c9e73c57-18de-44b6-b81a-967d73d8cd46" providerId="ADAL" clId="{1AE17BAD-4D77-476D-9417-1A51CE2F8712}" dt="2021-07-27T13:23:35.565" v="9" actId="478"/>
          <ac:spMkLst>
            <pc:docMk/>
            <pc:sldMk cId="4132652624" sldId="256"/>
            <ac:spMk id="52" creationId="{C6F1767B-2F35-40A8-B30C-DADBE9CF7CB0}"/>
          </ac:spMkLst>
        </pc:spChg>
        <pc:picChg chg="mod">
          <ac:chgData name="GEORGIEVA Kristina" userId="c9e73c57-18de-44b6-b81a-967d73d8cd46" providerId="ADAL" clId="{1AE17BAD-4D77-476D-9417-1A51CE2F8712}" dt="2021-07-27T13:24:25.294" v="67" actId="1076"/>
          <ac:picMkLst>
            <pc:docMk/>
            <pc:sldMk cId="4132652624" sldId="256"/>
            <ac:picMk id="6" creationId="{71E4A99E-B640-4978-8BB8-EE152D864F5B}"/>
          </ac:picMkLst>
        </pc:picChg>
        <pc:picChg chg="mod">
          <ac:chgData name="GEORGIEVA Kristina" userId="c9e73c57-18de-44b6-b81a-967d73d8cd46" providerId="ADAL" clId="{1AE17BAD-4D77-476D-9417-1A51CE2F8712}" dt="2021-07-27T13:22:14.418" v="2" actId="1076"/>
          <ac:picMkLst>
            <pc:docMk/>
            <pc:sldMk cId="4132652624" sldId="256"/>
            <ac:picMk id="9" creationId="{29643A3C-F2A9-4E1D-8CB1-F0A57C487B7F}"/>
          </ac:picMkLst>
        </pc:picChg>
        <pc:picChg chg="mod">
          <ac:chgData name="GEORGIEVA Kristina" userId="c9e73c57-18de-44b6-b81a-967d73d8cd46" providerId="ADAL" clId="{1AE17BAD-4D77-476D-9417-1A51CE2F8712}" dt="2021-07-27T13:24:53.850" v="97" actId="1076"/>
          <ac:picMkLst>
            <pc:docMk/>
            <pc:sldMk cId="4132652624" sldId="256"/>
            <ac:picMk id="15" creationId="{24C250EE-9B18-49BB-8A81-A194242CE8D4}"/>
          </ac:picMkLst>
        </pc:picChg>
        <pc:picChg chg="mod ord">
          <ac:chgData name="GEORGIEVA Kristina" userId="c9e73c57-18de-44b6-b81a-967d73d8cd46" providerId="ADAL" clId="{1AE17BAD-4D77-476D-9417-1A51CE2F8712}" dt="2021-07-27T13:24:38.982" v="88" actId="167"/>
          <ac:picMkLst>
            <pc:docMk/>
            <pc:sldMk cId="4132652624" sldId="256"/>
            <ac:picMk id="17" creationId="{7ACFCEAD-AC15-41BB-A94F-2221C21FC630}"/>
          </ac:picMkLst>
        </pc:picChg>
        <pc:picChg chg="add mod">
          <ac:chgData name="GEORGIEVA Kristina" userId="c9e73c57-18de-44b6-b81a-967d73d8cd46" providerId="ADAL" clId="{1AE17BAD-4D77-476D-9417-1A51CE2F8712}" dt="2021-07-27T13:23:46.794" v="14" actId="1076"/>
          <ac:picMkLst>
            <pc:docMk/>
            <pc:sldMk cId="4132652624" sldId="256"/>
            <ac:picMk id="38" creationId="{9B93E70D-2E81-427B-9111-C37A5598E8F6}"/>
          </ac:picMkLst>
        </pc:picChg>
        <pc:picChg chg="add mod">
          <ac:chgData name="GEORGIEVA Kristina" userId="c9e73c57-18de-44b6-b81a-967d73d8cd46" providerId="ADAL" clId="{1AE17BAD-4D77-476D-9417-1A51CE2F8712}" dt="2021-07-27T13:24:20.714" v="66" actId="1076"/>
          <ac:picMkLst>
            <pc:docMk/>
            <pc:sldMk cId="4132652624" sldId="256"/>
            <ac:picMk id="43" creationId="{86A36C4D-47F8-4620-9F9A-E18D6242BF81}"/>
          </ac:picMkLst>
        </pc:picChg>
      </pc:sldChg>
    </pc:docChg>
  </pc:docChgLst>
  <pc:docChgLst>
    <pc:chgData name="GEORGIEVA Kristina" userId="c9e73c57-18de-44b6-b81a-967d73d8cd46" providerId="ADAL" clId="{903FD2E9-2553-497A-9C2D-3FD944521C96}"/>
    <pc:docChg chg="custSel modSld">
      <pc:chgData name="GEORGIEVA Kristina" userId="c9e73c57-18de-44b6-b81a-967d73d8cd46" providerId="ADAL" clId="{903FD2E9-2553-497A-9C2D-3FD944521C96}" dt="2022-05-27T09:06:06.347" v="101" actId="1076"/>
      <pc:docMkLst>
        <pc:docMk/>
      </pc:docMkLst>
      <pc:sldChg chg="addSp delSp modSp mod">
        <pc:chgData name="GEORGIEVA Kristina" userId="c9e73c57-18de-44b6-b81a-967d73d8cd46" providerId="ADAL" clId="{903FD2E9-2553-497A-9C2D-3FD944521C96}" dt="2022-05-27T09:06:06.347" v="101" actId="1076"/>
        <pc:sldMkLst>
          <pc:docMk/>
          <pc:sldMk cId="4132652624" sldId="256"/>
        </pc:sldMkLst>
        <pc:spChg chg="del">
          <ac:chgData name="GEORGIEVA Kristina" userId="c9e73c57-18de-44b6-b81a-967d73d8cd46" providerId="ADAL" clId="{903FD2E9-2553-497A-9C2D-3FD944521C96}" dt="2022-05-27T09:05:10.725" v="58" actId="478"/>
          <ac:spMkLst>
            <pc:docMk/>
            <pc:sldMk cId="4132652624" sldId="256"/>
            <ac:spMk id="21" creationId="{445A2F8F-E5EE-4292-956C-7CCE0A88B799}"/>
          </ac:spMkLst>
        </pc:spChg>
        <pc:spChg chg="mod">
          <ac:chgData name="GEORGIEVA Kristina" userId="c9e73c57-18de-44b6-b81a-967d73d8cd46" providerId="ADAL" clId="{903FD2E9-2553-497A-9C2D-3FD944521C96}" dt="2022-05-27T09:05:51.101" v="96" actId="1076"/>
          <ac:spMkLst>
            <pc:docMk/>
            <pc:sldMk cId="4132652624" sldId="256"/>
            <ac:spMk id="40" creationId="{EA60C677-BB9E-4E6B-91E8-DB9DCAA86522}"/>
          </ac:spMkLst>
        </pc:spChg>
        <pc:spChg chg="mod">
          <ac:chgData name="GEORGIEVA Kristina" userId="c9e73c57-18de-44b6-b81a-967d73d8cd46" providerId="ADAL" clId="{903FD2E9-2553-497A-9C2D-3FD944521C96}" dt="2022-05-27T09:06:03.739" v="100" actId="1076"/>
          <ac:spMkLst>
            <pc:docMk/>
            <pc:sldMk cId="4132652624" sldId="256"/>
            <ac:spMk id="41" creationId="{F8DC54CF-F0F9-48C9-BF4F-3C42F83E1ACA}"/>
          </ac:spMkLst>
        </pc:spChg>
        <pc:spChg chg="mod">
          <ac:chgData name="GEORGIEVA Kristina" userId="c9e73c57-18de-44b6-b81a-967d73d8cd46" providerId="ADAL" clId="{903FD2E9-2553-497A-9C2D-3FD944521C96}" dt="2022-05-27T09:06:06.347" v="101" actId="1076"/>
          <ac:spMkLst>
            <pc:docMk/>
            <pc:sldMk cId="4132652624" sldId="256"/>
            <ac:spMk id="46" creationId="{05BD2EC9-8ECA-4519-98EC-926D469E6613}"/>
          </ac:spMkLst>
        </pc:spChg>
        <pc:picChg chg="add del mod modCrop">
          <ac:chgData name="GEORGIEVA Kristina" userId="c9e73c57-18de-44b6-b81a-967d73d8cd46" providerId="ADAL" clId="{903FD2E9-2553-497A-9C2D-3FD944521C96}" dt="2022-05-27T09:04:29.023" v="27" actId="478"/>
          <ac:picMkLst>
            <pc:docMk/>
            <pc:sldMk cId="4132652624" sldId="256"/>
            <ac:picMk id="4" creationId="{D83C33C6-E139-4176-906E-583E0405B11C}"/>
          </ac:picMkLst>
        </pc:picChg>
        <pc:picChg chg="mod">
          <ac:chgData name="GEORGIEVA Kristina" userId="c9e73c57-18de-44b6-b81a-967d73d8cd46" providerId="ADAL" clId="{903FD2E9-2553-497A-9C2D-3FD944521C96}" dt="2022-05-27T09:05:59.622" v="98" actId="1076"/>
          <ac:picMkLst>
            <pc:docMk/>
            <pc:sldMk cId="4132652624" sldId="256"/>
            <ac:picMk id="5" creationId="{3BAD9218-88D5-4E7F-9919-D72562F195D8}"/>
          </ac:picMkLst>
        </pc:picChg>
        <pc:picChg chg="mod">
          <ac:chgData name="GEORGIEVA Kristina" userId="c9e73c57-18de-44b6-b81a-967d73d8cd46" providerId="ADAL" clId="{903FD2E9-2553-497A-9C2D-3FD944521C96}" dt="2022-05-27T09:05:59.622" v="98" actId="1076"/>
          <ac:picMkLst>
            <pc:docMk/>
            <pc:sldMk cId="4132652624" sldId="256"/>
            <ac:picMk id="11" creationId="{7D0EDCCF-9C38-402C-940F-BF2806BA8619}"/>
          </ac:picMkLst>
        </pc:picChg>
        <pc:picChg chg="add mod">
          <ac:chgData name="GEORGIEVA Kristina" userId="c9e73c57-18de-44b6-b81a-967d73d8cd46" providerId="ADAL" clId="{903FD2E9-2553-497A-9C2D-3FD944521C96}" dt="2022-05-27T09:06:03.739" v="100" actId="1076"/>
          <ac:picMkLst>
            <pc:docMk/>
            <pc:sldMk cId="4132652624" sldId="256"/>
            <ac:picMk id="12" creationId="{D1996638-6E4A-4324-B2E1-DF1C03CB9F07}"/>
          </ac:picMkLst>
        </pc:picChg>
        <pc:picChg chg="mod">
          <ac:chgData name="GEORGIEVA Kristina" userId="c9e73c57-18de-44b6-b81a-967d73d8cd46" providerId="ADAL" clId="{903FD2E9-2553-497A-9C2D-3FD944521C96}" dt="2022-05-27T09:06:03.739" v="100" actId="1076"/>
          <ac:picMkLst>
            <pc:docMk/>
            <pc:sldMk cId="4132652624" sldId="256"/>
            <ac:picMk id="13" creationId="{5E5507A1-1DCD-42B6-ACCE-803E3B1FB333}"/>
          </ac:picMkLst>
        </pc:picChg>
        <pc:picChg chg="mod">
          <ac:chgData name="GEORGIEVA Kristina" userId="c9e73c57-18de-44b6-b81a-967d73d8cd46" providerId="ADAL" clId="{903FD2E9-2553-497A-9C2D-3FD944521C96}" dt="2022-05-27T09:06:06.347" v="101" actId="1076"/>
          <ac:picMkLst>
            <pc:docMk/>
            <pc:sldMk cId="4132652624" sldId="256"/>
            <ac:picMk id="14" creationId="{91034FC6-9E38-4E69-BBDF-B4A198A60471}"/>
          </ac:picMkLst>
        </pc:picChg>
        <pc:picChg chg="mod">
          <ac:chgData name="GEORGIEVA Kristina" userId="c9e73c57-18de-44b6-b81a-967d73d8cd46" providerId="ADAL" clId="{903FD2E9-2553-497A-9C2D-3FD944521C96}" dt="2022-05-27T09:06:06.347" v="101" actId="1076"/>
          <ac:picMkLst>
            <pc:docMk/>
            <pc:sldMk cId="4132652624" sldId="256"/>
            <ac:picMk id="20" creationId="{008B52E3-64C5-4AAC-9113-DCAA9410B9B5}"/>
          </ac:picMkLst>
        </pc:picChg>
      </pc:sldChg>
    </pc:docChg>
  </pc:docChgLst>
  <pc:docChgLst>
    <pc:chgData name="GEORGIEVA Kristina" userId="c9e73c57-18de-44b6-b81a-967d73d8cd46" providerId="ADAL" clId="{026C0BF8-5306-457D-8228-AAD2F41DB65B}"/>
    <pc:docChg chg="custSel modSld">
      <pc:chgData name="GEORGIEVA Kristina" userId="c9e73c57-18de-44b6-b81a-967d73d8cd46" providerId="ADAL" clId="{026C0BF8-5306-457D-8228-AAD2F41DB65B}" dt="2023-02-17T11:23:36.321" v="26" actId="1076"/>
      <pc:docMkLst>
        <pc:docMk/>
      </pc:docMkLst>
      <pc:sldChg chg="addSp delSp modSp mod">
        <pc:chgData name="GEORGIEVA Kristina" userId="c9e73c57-18de-44b6-b81a-967d73d8cd46" providerId="ADAL" clId="{026C0BF8-5306-457D-8228-AAD2F41DB65B}" dt="2023-02-17T11:23:36.321" v="26" actId="1076"/>
        <pc:sldMkLst>
          <pc:docMk/>
          <pc:sldMk cId="4132652624" sldId="256"/>
        </pc:sldMkLst>
        <pc:spChg chg="mod">
          <ac:chgData name="GEORGIEVA Kristina" userId="c9e73c57-18de-44b6-b81a-967d73d8cd46" providerId="ADAL" clId="{026C0BF8-5306-457D-8228-AAD2F41DB65B}" dt="2023-02-17T11:23:36.321" v="26" actId="1076"/>
          <ac:spMkLst>
            <pc:docMk/>
            <pc:sldMk cId="4132652624" sldId="256"/>
            <ac:spMk id="51" creationId="{E2522234-053C-4CC8-954A-8CF6C82BDB0A}"/>
          </ac:spMkLst>
        </pc:spChg>
        <pc:picChg chg="add mod">
          <ac:chgData name="GEORGIEVA Kristina" userId="c9e73c57-18de-44b6-b81a-967d73d8cd46" providerId="ADAL" clId="{026C0BF8-5306-457D-8228-AAD2F41DB65B}" dt="2023-02-17T11:22:55.818" v="5" actId="1076"/>
          <ac:picMkLst>
            <pc:docMk/>
            <pc:sldMk cId="4132652624" sldId="256"/>
            <ac:picMk id="8" creationId="{F1615ED6-1895-A496-9692-55FF73BB0515}"/>
          </ac:picMkLst>
        </pc:picChg>
        <pc:picChg chg="del">
          <ac:chgData name="GEORGIEVA Kristina" userId="c9e73c57-18de-44b6-b81a-967d73d8cd46" providerId="ADAL" clId="{026C0BF8-5306-457D-8228-AAD2F41DB65B}" dt="2023-02-17T11:22:12.398" v="1" actId="478"/>
          <ac:picMkLst>
            <pc:docMk/>
            <pc:sldMk cId="4132652624" sldId="256"/>
            <ac:picMk id="14" creationId="{91034FC6-9E38-4E69-BBDF-B4A198A60471}"/>
          </ac:picMkLst>
        </pc:picChg>
        <pc:picChg chg="del">
          <ac:chgData name="GEORGIEVA Kristina" userId="c9e73c57-18de-44b6-b81a-967d73d8cd46" providerId="ADAL" clId="{026C0BF8-5306-457D-8228-AAD2F41DB65B}" dt="2023-02-17T11:22:11.841" v="0" actId="478"/>
          <ac:picMkLst>
            <pc:docMk/>
            <pc:sldMk cId="4132652624" sldId="256"/>
            <ac:picMk id="20" creationId="{008B52E3-64C5-4AAC-9113-DCAA9410B9B5}"/>
          </ac:picMkLst>
        </pc:picChg>
      </pc:sldChg>
    </pc:docChg>
  </pc:docChgLst>
  <pc:docChgLst>
    <pc:chgData name="GEORGIEVA Kristina" userId="c9e73c57-18de-44b6-b81a-967d73d8cd46" providerId="ADAL" clId="{80CA735B-CD3E-4263-9C9B-260E1C7D5DC0}"/>
    <pc:docChg chg="modSld">
      <pc:chgData name="GEORGIEVA Kristina" userId="c9e73c57-18de-44b6-b81a-967d73d8cd46" providerId="ADAL" clId="{80CA735B-CD3E-4263-9C9B-260E1C7D5DC0}" dt="2021-09-13T12:28:15.222" v="2" actId="1076"/>
      <pc:docMkLst>
        <pc:docMk/>
      </pc:docMkLst>
      <pc:sldChg chg="modSp mod">
        <pc:chgData name="GEORGIEVA Kristina" userId="c9e73c57-18de-44b6-b81a-967d73d8cd46" providerId="ADAL" clId="{80CA735B-CD3E-4263-9C9B-260E1C7D5DC0}" dt="2021-09-13T12:28:15.222" v="2" actId="1076"/>
        <pc:sldMkLst>
          <pc:docMk/>
          <pc:sldMk cId="4132652624" sldId="256"/>
        </pc:sldMkLst>
        <pc:spChg chg="mod">
          <ac:chgData name="GEORGIEVA Kristina" userId="c9e73c57-18de-44b6-b81a-967d73d8cd46" providerId="ADAL" clId="{80CA735B-CD3E-4263-9C9B-260E1C7D5DC0}" dt="2021-09-13T12:28:15.222" v="2" actId="1076"/>
          <ac:spMkLst>
            <pc:docMk/>
            <pc:sldMk cId="4132652624" sldId="256"/>
            <ac:spMk id="22" creationId="{2A2F4967-47F5-4813-BF97-6BCC5DF1A42C}"/>
          </ac:spMkLst>
        </pc:spChg>
        <pc:picChg chg="mod">
          <ac:chgData name="GEORGIEVA Kristina" userId="c9e73c57-18de-44b6-b81a-967d73d8cd46" providerId="ADAL" clId="{80CA735B-CD3E-4263-9C9B-260E1C7D5DC0}" dt="2021-09-08T14:30:40.139" v="0" actId="1076"/>
          <ac:picMkLst>
            <pc:docMk/>
            <pc:sldMk cId="4132652624" sldId="256"/>
            <ac:picMk id="19" creationId="{B611493C-62DC-4915-9D51-32957CE1BEE5}"/>
          </ac:picMkLst>
        </pc:picChg>
        <pc:picChg chg="mod">
          <ac:chgData name="GEORGIEVA Kristina" userId="c9e73c57-18de-44b6-b81a-967d73d8cd46" providerId="ADAL" clId="{80CA735B-CD3E-4263-9C9B-260E1C7D5DC0}" dt="2021-09-08T14:30:42.878" v="1" actId="1076"/>
          <ac:picMkLst>
            <pc:docMk/>
            <pc:sldMk cId="4132652624" sldId="256"/>
            <ac:picMk id="38" creationId="{9B93E70D-2E81-427B-9111-C37A5598E8F6}"/>
          </ac:picMkLst>
        </pc:picChg>
      </pc:sldChg>
    </pc:docChg>
  </pc:docChgLst>
  <pc:docChgLst>
    <pc:chgData name="GEORGIEVA Kristina" userId="c9e73c57-18de-44b6-b81a-967d73d8cd46" providerId="ADAL" clId="{5F010799-F3CD-4FA2-8D26-BA7734E9119E}"/>
    <pc:docChg chg="undo custSel modSld">
      <pc:chgData name="GEORGIEVA Kristina" userId="c9e73c57-18de-44b6-b81a-967d73d8cd46" providerId="ADAL" clId="{5F010799-F3CD-4FA2-8D26-BA7734E9119E}" dt="2021-12-01T13:30:08.763" v="33" actId="2711"/>
      <pc:docMkLst>
        <pc:docMk/>
      </pc:docMkLst>
      <pc:sldChg chg="modSp mod">
        <pc:chgData name="GEORGIEVA Kristina" userId="c9e73c57-18de-44b6-b81a-967d73d8cd46" providerId="ADAL" clId="{5F010799-F3CD-4FA2-8D26-BA7734E9119E}" dt="2021-12-01T13:30:08.763" v="33" actId="2711"/>
        <pc:sldMkLst>
          <pc:docMk/>
          <pc:sldMk cId="4132652624" sldId="256"/>
        </pc:sldMkLst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" creationId="{166D354A-2156-4499-A1DE-04C98D0EA172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21" creationId="{445A2F8F-E5EE-4292-956C-7CCE0A88B799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22" creationId="{2A2F4967-47F5-4813-BF97-6BCC5DF1A42C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23" creationId="{799DE3D1-7A47-451D-B490-F76C2CAD6FDD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24" creationId="{680F7798-A272-4134-AE41-F343E102ED08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26" creationId="{A5D95B6F-5806-49EA-A738-AECCB708036D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29" creationId="{D3DB095C-013D-4024-B30E-1E358C398279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1" creationId="{243C9C82-E724-4128-A4BD-C59B75DA1DDA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3" creationId="{1C30D620-3213-41C4-91BD-91740F4EB609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4" creationId="{43BAF074-D58C-496F-8B52-B0152C48339C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5" creationId="{585FDE77-2C7E-47F9-B446-183A555235C5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6" creationId="{92FDAEA4-BCC6-45AB-BB08-D0EFA391934F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7" creationId="{10BD11BA-0061-46D4-B5C4-956023EC5990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39" creationId="{F5CD4E8B-6ED6-4AA6-A8C4-D7DB16AC4743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0" creationId="{EA60C677-BB9E-4E6B-91E8-DB9DCAA86522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1" creationId="{F8DC54CF-F0F9-48C9-BF4F-3C42F83E1ACA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2" creationId="{CC1C7A8D-3FD1-4E96-8216-11147601B7B6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4" creationId="{4B789527-76F7-445D-8D90-073911D60874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5" creationId="{76686CC4-43BB-45D4-8B4A-370745E2C817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6" creationId="{05BD2EC9-8ECA-4519-98EC-926D469E6613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48" creationId="{25E24FAB-83D0-4C2F-A760-AFBD73038A7A}"/>
          </ac:spMkLst>
        </pc:spChg>
        <pc:spChg chg="mod">
          <ac:chgData name="GEORGIEVA Kristina" userId="c9e73c57-18de-44b6-b81a-967d73d8cd46" providerId="ADAL" clId="{5F010799-F3CD-4FA2-8D26-BA7734E9119E}" dt="2021-12-01T13:30:08.763" v="33" actId="2711"/>
          <ac:spMkLst>
            <pc:docMk/>
            <pc:sldMk cId="4132652624" sldId="256"/>
            <ac:spMk id="51" creationId="{E2522234-053C-4CC8-954A-8CF6C82BDB0A}"/>
          </ac:spMkLst>
        </pc:spChg>
        <pc:picChg chg="mod">
          <ac:chgData name="GEORGIEVA Kristina" userId="c9e73c57-18de-44b6-b81a-967d73d8cd46" providerId="ADAL" clId="{5F010799-F3CD-4FA2-8D26-BA7734E9119E}" dt="2021-12-01T13:28:51.007" v="10" actId="1076"/>
          <ac:picMkLst>
            <pc:docMk/>
            <pc:sldMk cId="4132652624" sldId="256"/>
            <ac:picMk id="5" creationId="{3BAD9218-88D5-4E7F-9919-D72562F195D8}"/>
          </ac:picMkLst>
        </pc:picChg>
        <pc:picChg chg="mod">
          <ac:chgData name="GEORGIEVA Kristina" userId="c9e73c57-18de-44b6-b81a-967d73d8cd46" providerId="ADAL" clId="{5F010799-F3CD-4FA2-8D26-BA7734E9119E}" dt="2021-12-01T13:28:11.348" v="2" actId="1076"/>
          <ac:picMkLst>
            <pc:docMk/>
            <pc:sldMk cId="4132652624" sldId="256"/>
            <ac:picMk id="7" creationId="{CCFF0ABF-5530-4630-A056-7A977DD7C3CE}"/>
          </ac:picMkLst>
        </pc:picChg>
        <pc:picChg chg="mod">
          <ac:chgData name="GEORGIEVA Kristina" userId="c9e73c57-18de-44b6-b81a-967d73d8cd46" providerId="ADAL" clId="{5F010799-F3CD-4FA2-8D26-BA7734E9119E}" dt="2021-12-01T13:28:58.859" v="13" actId="1076"/>
          <ac:picMkLst>
            <pc:docMk/>
            <pc:sldMk cId="4132652624" sldId="256"/>
            <ac:picMk id="9" creationId="{29643A3C-F2A9-4E1D-8CB1-F0A57C487B7F}"/>
          </ac:picMkLst>
        </pc:picChg>
        <pc:picChg chg="mod">
          <ac:chgData name="GEORGIEVA Kristina" userId="c9e73c57-18de-44b6-b81a-967d73d8cd46" providerId="ADAL" clId="{5F010799-F3CD-4FA2-8D26-BA7734E9119E}" dt="2021-12-01T13:29:36.103" v="26" actId="1076"/>
          <ac:picMkLst>
            <pc:docMk/>
            <pc:sldMk cId="4132652624" sldId="256"/>
            <ac:picMk id="10" creationId="{677C420C-E21E-4FC5-A354-EBE987BDA1EB}"/>
          </ac:picMkLst>
        </pc:picChg>
        <pc:picChg chg="mod">
          <ac:chgData name="GEORGIEVA Kristina" userId="c9e73c57-18de-44b6-b81a-967d73d8cd46" providerId="ADAL" clId="{5F010799-F3CD-4FA2-8D26-BA7734E9119E}" dt="2021-12-01T13:28:51.007" v="10" actId="1076"/>
          <ac:picMkLst>
            <pc:docMk/>
            <pc:sldMk cId="4132652624" sldId="256"/>
            <ac:picMk id="11" creationId="{7D0EDCCF-9C38-402C-940F-BF2806BA8619}"/>
          </ac:picMkLst>
        </pc:picChg>
        <pc:picChg chg="mod">
          <ac:chgData name="GEORGIEVA Kristina" userId="c9e73c57-18de-44b6-b81a-967d73d8cd46" providerId="ADAL" clId="{5F010799-F3CD-4FA2-8D26-BA7734E9119E}" dt="2021-12-01T13:28:56.657" v="11" actId="1076"/>
          <ac:picMkLst>
            <pc:docMk/>
            <pc:sldMk cId="4132652624" sldId="256"/>
            <ac:picMk id="13" creationId="{5E5507A1-1DCD-42B6-ACCE-803E3B1FB333}"/>
          </ac:picMkLst>
        </pc:picChg>
        <pc:picChg chg="mod ord">
          <ac:chgData name="GEORGIEVA Kristina" userId="c9e73c57-18de-44b6-b81a-967d73d8cd46" providerId="ADAL" clId="{5F010799-F3CD-4FA2-8D26-BA7734E9119E}" dt="2021-12-01T13:29:32.832" v="25" actId="1076"/>
          <ac:picMkLst>
            <pc:docMk/>
            <pc:sldMk cId="4132652624" sldId="256"/>
            <ac:picMk id="14" creationId="{91034FC6-9E38-4E69-BBDF-B4A198A60471}"/>
          </ac:picMkLst>
        </pc:picChg>
        <pc:picChg chg="mod">
          <ac:chgData name="GEORGIEVA Kristina" userId="c9e73c57-18de-44b6-b81a-967d73d8cd46" providerId="ADAL" clId="{5F010799-F3CD-4FA2-8D26-BA7734E9119E}" dt="2021-12-01T13:29:19.967" v="21" actId="1076"/>
          <ac:picMkLst>
            <pc:docMk/>
            <pc:sldMk cId="4132652624" sldId="256"/>
            <ac:picMk id="15" creationId="{24C250EE-9B18-49BB-8A81-A194242CE8D4}"/>
          </ac:picMkLst>
        </pc:picChg>
        <pc:picChg chg="mod">
          <ac:chgData name="GEORGIEVA Kristina" userId="c9e73c57-18de-44b6-b81a-967d73d8cd46" providerId="ADAL" clId="{5F010799-F3CD-4FA2-8D26-BA7734E9119E}" dt="2021-12-01T13:29:18.008" v="20" actId="1076"/>
          <ac:picMkLst>
            <pc:docMk/>
            <pc:sldMk cId="4132652624" sldId="256"/>
            <ac:picMk id="17" creationId="{7ACFCEAD-AC15-41BB-A94F-2221C21FC630}"/>
          </ac:picMkLst>
        </pc:picChg>
        <pc:picChg chg="mod">
          <ac:chgData name="GEORGIEVA Kristina" userId="c9e73c57-18de-44b6-b81a-967d73d8cd46" providerId="ADAL" clId="{5F010799-F3CD-4FA2-8D26-BA7734E9119E}" dt="2021-12-01T13:29:16.728" v="19" actId="1076"/>
          <ac:picMkLst>
            <pc:docMk/>
            <pc:sldMk cId="4132652624" sldId="256"/>
            <ac:picMk id="19" creationId="{B611493C-62DC-4915-9D51-32957CE1BEE5}"/>
          </ac:picMkLst>
        </pc:picChg>
        <pc:picChg chg="mod ord">
          <ac:chgData name="GEORGIEVA Kristina" userId="c9e73c57-18de-44b6-b81a-967d73d8cd46" providerId="ADAL" clId="{5F010799-F3CD-4FA2-8D26-BA7734E9119E}" dt="2021-12-01T13:29:32.832" v="25" actId="1076"/>
          <ac:picMkLst>
            <pc:docMk/>
            <pc:sldMk cId="4132652624" sldId="256"/>
            <ac:picMk id="20" creationId="{008B52E3-64C5-4AAC-9113-DCAA9410B9B5}"/>
          </ac:picMkLst>
        </pc:picChg>
        <pc:picChg chg="mod">
          <ac:chgData name="GEORGIEVA Kristina" userId="c9e73c57-18de-44b6-b81a-967d73d8cd46" providerId="ADAL" clId="{5F010799-F3CD-4FA2-8D26-BA7734E9119E}" dt="2021-12-01T13:29:16.728" v="19" actId="1076"/>
          <ac:picMkLst>
            <pc:docMk/>
            <pc:sldMk cId="4132652624" sldId="256"/>
            <ac:picMk id="38" creationId="{9B93E70D-2E81-427B-9111-C37A5598E8F6}"/>
          </ac:picMkLst>
        </pc:picChg>
        <pc:picChg chg="mod">
          <ac:chgData name="GEORGIEVA Kristina" userId="c9e73c57-18de-44b6-b81a-967d73d8cd46" providerId="ADAL" clId="{5F010799-F3CD-4FA2-8D26-BA7734E9119E}" dt="2021-12-01T13:29:41.808" v="29" actId="1076"/>
          <ac:picMkLst>
            <pc:docMk/>
            <pc:sldMk cId="4132652624" sldId="256"/>
            <ac:picMk id="43" creationId="{86A36C4D-47F8-4620-9F9A-E18D6242BF81}"/>
          </ac:picMkLst>
        </pc:picChg>
      </pc:sldChg>
    </pc:docChg>
  </pc:docChgLst>
  <pc:docChgLst>
    <pc:chgData name="GEORGIEVA Kristina" userId="c9e73c57-18de-44b6-b81a-967d73d8cd46" providerId="ADAL" clId="{17453E54-05AE-4790-9FDD-FB45892F2533}"/>
    <pc:docChg chg="custSel modSld">
      <pc:chgData name="GEORGIEVA Kristina" userId="c9e73c57-18de-44b6-b81a-967d73d8cd46" providerId="ADAL" clId="{17453E54-05AE-4790-9FDD-FB45892F2533}" dt="2022-10-12T12:58:58.617" v="15" actId="1076"/>
      <pc:docMkLst>
        <pc:docMk/>
      </pc:docMkLst>
      <pc:sldChg chg="addSp delSp modSp mod">
        <pc:chgData name="GEORGIEVA Kristina" userId="c9e73c57-18de-44b6-b81a-967d73d8cd46" providerId="ADAL" clId="{17453E54-05AE-4790-9FDD-FB45892F2533}" dt="2022-10-12T12:58:58.617" v="15" actId="1076"/>
        <pc:sldMkLst>
          <pc:docMk/>
          <pc:sldMk cId="4132652624" sldId="256"/>
        </pc:sldMkLst>
        <pc:picChg chg="mod">
          <ac:chgData name="GEORGIEVA Kristina" userId="c9e73c57-18de-44b6-b81a-967d73d8cd46" providerId="ADAL" clId="{17453E54-05AE-4790-9FDD-FB45892F2533}" dt="2022-10-12T12:04:40.464" v="14" actId="1076"/>
          <ac:picMkLst>
            <pc:docMk/>
            <pc:sldMk cId="4132652624" sldId="256"/>
            <ac:picMk id="4" creationId="{097C4E04-C2CE-4F10-838A-505BE5624CE4}"/>
          </ac:picMkLst>
        </pc:picChg>
        <pc:picChg chg="mod">
          <ac:chgData name="GEORGIEVA Kristina" userId="c9e73c57-18de-44b6-b81a-967d73d8cd46" providerId="ADAL" clId="{17453E54-05AE-4790-9FDD-FB45892F2533}" dt="2022-10-12T12:04:37.836" v="13" actId="1076"/>
          <ac:picMkLst>
            <pc:docMk/>
            <pc:sldMk cId="4132652624" sldId="256"/>
            <ac:picMk id="7" creationId="{CCFF0ABF-5530-4630-A056-7A977DD7C3CE}"/>
          </ac:picMkLst>
        </pc:picChg>
        <pc:picChg chg="add del mod">
          <ac:chgData name="GEORGIEVA Kristina" userId="c9e73c57-18de-44b6-b81a-967d73d8cd46" providerId="ADAL" clId="{17453E54-05AE-4790-9FDD-FB45892F2533}" dt="2022-09-27T05:26:22.056" v="5" actId="478"/>
          <ac:picMkLst>
            <pc:docMk/>
            <pc:sldMk cId="4132652624" sldId="256"/>
            <ac:picMk id="8" creationId="{F9ABE2CC-30B2-4B00-A897-BAB66562C8EF}"/>
          </ac:picMkLst>
        </pc:picChg>
        <pc:picChg chg="mod">
          <ac:chgData name="GEORGIEVA Kristina" userId="c9e73c57-18de-44b6-b81a-967d73d8cd46" providerId="ADAL" clId="{17453E54-05AE-4790-9FDD-FB45892F2533}" dt="2022-10-12T12:58:58.617" v="15" actId="1076"/>
          <ac:picMkLst>
            <pc:docMk/>
            <pc:sldMk cId="4132652624" sldId="256"/>
            <ac:picMk id="10" creationId="{677C420C-E21E-4FC5-A354-EBE987BDA1EB}"/>
          </ac:picMkLst>
        </pc:picChg>
        <pc:picChg chg="add mod">
          <ac:chgData name="GEORGIEVA Kristina" userId="c9e73c57-18de-44b6-b81a-967d73d8cd46" providerId="ADAL" clId="{17453E54-05AE-4790-9FDD-FB45892F2533}" dt="2022-09-27T05:26:39.349" v="12" actId="1076"/>
          <ac:picMkLst>
            <pc:docMk/>
            <pc:sldMk cId="4132652624" sldId="256"/>
            <ac:picMk id="18" creationId="{2555CA45-0B22-45CA-AD3C-E1D0ED9E3900}"/>
          </ac:picMkLst>
        </pc:picChg>
        <pc:picChg chg="del">
          <ac:chgData name="GEORGIEVA Kristina" userId="c9e73c57-18de-44b6-b81a-967d73d8cd46" providerId="ADAL" clId="{17453E54-05AE-4790-9FDD-FB45892F2533}" dt="2022-09-27T05:26:00.878" v="0" actId="478"/>
          <ac:picMkLst>
            <pc:docMk/>
            <pc:sldMk cId="4132652624" sldId="256"/>
            <ac:picMk id="38" creationId="{9B93E70D-2E81-427B-9111-C37A5598E8F6}"/>
          </ac:picMkLst>
        </pc:picChg>
      </pc:sldChg>
    </pc:docChg>
  </pc:docChgLst>
  <pc:docChgLst>
    <pc:chgData name="KELBECHEVA Daniela" userId="61a755b4-53ef-424a-85ce-db3a72494ec5" providerId="ADAL" clId="{7562E4A2-0F44-4A5C-833A-5C2F4EA15BB1}"/>
    <pc:docChg chg="modSld">
      <pc:chgData name="KELBECHEVA Daniela" userId="61a755b4-53ef-424a-85ce-db3a72494ec5" providerId="ADAL" clId="{7562E4A2-0F44-4A5C-833A-5C2F4EA15BB1}" dt="2021-06-10T12:33:30.776" v="52" actId="20577"/>
      <pc:docMkLst>
        <pc:docMk/>
      </pc:docMkLst>
      <pc:sldChg chg="modSp mod">
        <pc:chgData name="KELBECHEVA Daniela" userId="61a755b4-53ef-424a-85ce-db3a72494ec5" providerId="ADAL" clId="{7562E4A2-0F44-4A5C-833A-5C2F4EA15BB1}" dt="2021-06-10T12:33:30.776" v="52" actId="20577"/>
        <pc:sldMkLst>
          <pc:docMk/>
          <pc:sldMk cId="4132652624" sldId="256"/>
        </pc:sldMkLst>
        <pc:spChg chg="mod">
          <ac:chgData name="KELBECHEVA Daniela" userId="61a755b4-53ef-424a-85ce-db3a72494ec5" providerId="ADAL" clId="{7562E4A2-0F44-4A5C-833A-5C2F4EA15BB1}" dt="2021-06-10T12:33:04.224" v="48" actId="20577"/>
          <ac:spMkLst>
            <pc:docMk/>
            <pc:sldMk cId="4132652624" sldId="256"/>
            <ac:spMk id="25" creationId="{44BC2C5B-CDD1-49E9-B19F-892A34188547}"/>
          </ac:spMkLst>
        </pc:spChg>
        <pc:spChg chg="mod">
          <ac:chgData name="KELBECHEVA Daniela" userId="61a755b4-53ef-424a-85ce-db3a72494ec5" providerId="ADAL" clId="{7562E4A2-0F44-4A5C-833A-5C2F4EA15BB1}" dt="2021-06-10T12:32:20.357" v="0" actId="1076"/>
          <ac:spMkLst>
            <pc:docMk/>
            <pc:sldMk cId="4132652624" sldId="256"/>
            <ac:spMk id="27" creationId="{6771DAA0-FA85-46B1-8D19-45DDBC6E92E9}"/>
          </ac:spMkLst>
        </pc:spChg>
        <pc:spChg chg="mod">
          <ac:chgData name="KELBECHEVA Daniela" userId="61a755b4-53ef-424a-85ce-db3a72494ec5" providerId="ADAL" clId="{7562E4A2-0F44-4A5C-833A-5C2F4EA15BB1}" dt="2021-06-10T12:33:09.743" v="49" actId="20577"/>
          <ac:spMkLst>
            <pc:docMk/>
            <pc:sldMk cId="4132652624" sldId="256"/>
            <ac:spMk id="42" creationId="{CC1C7A8D-3FD1-4E96-8216-11147601B7B6}"/>
          </ac:spMkLst>
        </pc:spChg>
        <pc:spChg chg="mod">
          <ac:chgData name="KELBECHEVA Daniela" userId="61a755b4-53ef-424a-85ce-db3a72494ec5" providerId="ADAL" clId="{7562E4A2-0F44-4A5C-833A-5C2F4EA15BB1}" dt="2021-06-10T12:33:13.878" v="51" actId="20577"/>
          <ac:spMkLst>
            <pc:docMk/>
            <pc:sldMk cId="4132652624" sldId="256"/>
            <ac:spMk id="50" creationId="{5AD47904-1BF9-4038-8AEF-D4103437F68B}"/>
          </ac:spMkLst>
        </pc:spChg>
        <pc:spChg chg="mod">
          <ac:chgData name="KELBECHEVA Daniela" userId="61a755b4-53ef-424a-85ce-db3a72494ec5" providerId="ADAL" clId="{7562E4A2-0F44-4A5C-833A-5C2F4EA15BB1}" dt="2021-06-10T12:33:30.776" v="52" actId="20577"/>
          <ac:spMkLst>
            <pc:docMk/>
            <pc:sldMk cId="4132652624" sldId="256"/>
            <ac:spMk id="51" creationId="{E2522234-053C-4CC8-954A-8CF6C82BDB0A}"/>
          </ac:spMkLst>
        </pc:spChg>
      </pc:sldChg>
    </pc:docChg>
  </pc:docChgLst>
  <pc:docChgLst>
    <pc:chgData name="GEORGIEVA Kristina" userId="c9e73c57-18de-44b6-b81a-967d73d8cd46" providerId="ADAL" clId="{1D490F4F-82DC-477C-AC9A-0BB67E167EA7}"/>
    <pc:docChg chg="modSld">
      <pc:chgData name="GEORGIEVA Kristina" userId="c9e73c57-18de-44b6-b81a-967d73d8cd46" providerId="ADAL" clId="{1D490F4F-82DC-477C-AC9A-0BB67E167EA7}" dt="2022-09-01T17:57:58.972" v="15" actId="1076"/>
      <pc:docMkLst>
        <pc:docMk/>
      </pc:docMkLst>
      <pc:sldChg chg="addSp modSp mod">
        <pc:chgData name="GEORGIEVA Kristina" userId="c9e73c57-18de-44b6-b81a-967d73d8cd46" providerId="ADAL" clId="{1D490F4F-82DC-477C-AC9A-0BB67E167EA7}" dt="2022-09-01T17:57:58.972" v="15" actId="1076"/>
        <pc:sldMkLst>
          <pc:docMk/>
          <pc:sldMk cId="4132652624" sldId="256"/>
        </pc:sldMkLst>
        <pc:spChg chg="mod">
          <ac:chgData name="GEORGIEVA Kristina" userId="c9e73c57-18de-44b6-b81a-967d73d8cd46" providerId="ADAL" clId="{1D490F4F-82DC-477C-AC9A-0BB67E167EA7}" dt="2022-09-01T17:57:14.310" v="0" actId="20577"/>
          <ac:spMkLst>
            <pc:docMk/>
            <pc:sldMk cId="4132652624" sldId="256"/>
            <ac:spMk id="22" creationId="{2A2F4967-47F5-4813-BF97-6BCC5DF1A42C}"/>
          </ac:spMkLst>
        </pc:spChg>
        <pc:spChg chg="mod">
          <ac:chgData name="GEORGIEVA Kristina" userId="c9e73c57-18de-44b6-b81a-967d73d8cd46" providerId="ADAL" clId="{1D490F4F-82DC-477C-AC9A-0BB67E167EA7}" dt="2022-09-01T17:57:21.426" v="13" actId="20577"/>
          <ac:spMkLst>
            <pc:docMk/>
            <pc:sldMk cId="4132652624" sldId="256"/>
            <ac:spMk id="34" creationId="{43BAF074-D58C-496F-8B52-B0152C48339C}"/>
          </ac:spMkLst>
        </pc:spChg>
        <pc:picChg chg="add mod">
          <ac:chgData name="GEORGIEVA Kristina" userId="c9e73c57-18de-44b6-b81a-967d73d8cd46" providerId="ADAL" clId="{1D490F4F-82DC-477C-AC9A-0BB67E167EA7}" dt="2022-09-01T17:57:58.972" v="15" actId="1076"/>
          <ac:picMkLst>
            <pc:docMk/>
            <pc:sldMk cId="4132652624" sldId="256"/>
            <ac:picMk id="4" creationId="{097C4E04-C2CE-4F10-838A-505BE5624CE4}"/>
          </ac:picMkLst>
        </pc:picChg>
      </pc:sldChg>
    </pc:docChg>
  </pc:docChgLst>
  <pc:docChgLst>
    <pc:chgData name="GEORGIEVA Kristina" userId="c9e73c57-18de-44b6-b81a-967d73d8cd46" providerId="ADAL" clId="{20B075C8-F58D-4868-BCB8-60998ED713F1}"/>
    <pc:docChg chg="undo custSel modSld">
      <pc:chgData name="GEORGIEVA Kristina" userId="c9e73c57-18de-44b6-b81a-967d73d8cd46" providerId="ADAL" clId="{20B075C8-F58D-4868-BCB8-60998ED713F1}" dt="2021-06-23T14:31:29.708" v="551" actId="20577"/>
      <pc:docMkLst>
        <pc:docMk/>
      </pc:docMkLst>
      <pc:sldChg chg="addSp delSp modSp mod">
        <pc:chgData name="GEORGIEVA Kristina" userId="c9e73c57-18de-44b6-b81a-967d73d8cd46" providerId="ADAL" clId="{20B075C8-F58D-4868-BCB8-60998ED713F1}" dt="2021-06-23T14:31:29.708" v="551" actId="20577"/>
        <pc:sldMkLst>
          <pc:docMk/>
          <pc:sldMk cId="4132652624" sldId="256"/>
        </pc:sldMkLst>
        <pc:spChg chg="mod">
          <ac:chgData name="GEORGIEVA Kristina" userId="c9e73c57-18de-44b6-b81a-967d73d8cd46" providerId="ADAL" clId="{20B075C8-F58D-4868-BCB8-60998ED713F1}" dt="2021-06-23T14:31:09.789" v="546" actId="20577"/>
          <ac:spMkLst>
            <pc:docMk/>
            <pc:sldMk cId="4132652624" sldId="256"/>
            <ac:spMk id="3" creationId="{166D354A-2156-4499-A1DE-04C98D0EA172}"/>
          </ac:spMkLst>
        </pc:spChg>
        <pc:spChg chg="add mod">
          <ac:chgData name="GEORGIEVA Kristina" userId="c9e73c57-18de-44b6-b81a-967d73d8cd46" providerId="ADAL" clId="{20B075C8-F58D-4868-BCB8-60998ED713F1}" dt="2021-06-10T13:22:09.472" v="217" actId="208"/>
          <ac:spMkLst>
            <pc:docMk/>
            <pc:sldMk cId="4132652624" sldId="256"/>
            <ac:spMk id="21" creationId="{445A2F8F-E5EE-4292-956C-7CCE0A88B799}"/>
          </ac:spMkLst>
        </pc:spChg>
        <pc:spChg chg="mod">
          <ac:chgData name="GEORGIEVA Kristina" userId="c9e73c57-18de-44b6-b81a-967d73d8cd46" providerId="ADAL" clId="{20B075C8-F58D-4868-BCB8-60998ED713F1}" dt="2021-06-23T14:28:00.697" v="427" actId="1076"/>
          <ac:spMkLst>
            <pc:docMk/>
            <pc:sldMk cId="4132652624" sldId="256"/>
            <ac:spMk id="22" creationId="{2A2F4967-47F5-4813-BF97-6BCC5DF1A42C}"/>
          </ac:spMkLst>
        </pc:spChg>
        <pc:spChg chg="mod">
          <ac:chgData name="GEORGIEVA Kristina" userId="c9e73c57-18de-44b6-b81a-967d73d8cd46" providerId="ADAL" clId="{20B075C8-F58D-4868-BCB8-60998ED713F1}" dt="2021-06-23T14:22:00.942" v="261" actId="20577"/>
          <ac:spMkLst>
            <pc:docMk/>
            <pc:sldMk cId="4132652624" sldId="256"/>
            <ac:spMk id="23" creationId="{799DE3D1-7A47-451D-B490-F76C2CAD6FDD}"/>
          </ac:spMkLst>
        </pc:spChg>
        <pc:spChg chg="mod">
          <ac:chgData name="GEORGIEVA Kristina" userId="c9e73c57-18de-44b6-b81a-967d73d8cd46" providerId="ADAL" clId="{20B075C8-F58D-4868-BCB8-60998ED713F1}" dt="2021-06-10T12:47:03.951" v="168" actId="1036"/>
          <ac:spMkLst>
            <pc:docMk/>
            <pc:sldMk cId="4132652624" sldId="256"/>
            <ac:spMk id="24" creationId="{680F7798-A272-4134-AE41-F343E102ED08}"/>
          </ac:spMkLst>
        </pc:spChg>
        <pc:spChg chg="del mod">
          <ac:chgData name="GEORGIEVA Kristina" userId="c9e73c57-18de-44b6-b81a-967d73d8cd46" providerId="ADAL" clId="{20B075C8-F58D-4868-BCB8-60998ED713F1}" dt="2021-06-23T14:26:55.073" v="390" actId="478"/>
          <ac:spMkLst>
            <pc:docMk/>
            <pc:sldMk cId="4132652624" sldId="256"/>
            <ac:spMk id="25" creationId="{44BC2C5B-CDD1-49E9-B19F-892A34188547}"/>
          </ac:spMkLst>
        </pc:spChg>
        <pc:spChg chg="mod">
          <ac:chgData name="GEORGIEVA Kristina" userId="c9e73c57-18de-44b6-b81a-967d73d8cd46" providerId="ADAL" clId="{20B075C8-F58D-4868-BCB8-60998ED713F1}" dt="2021-06-23T14:27:33.584" v="422" actId="1076"/>
          <ac:spMkLst>
            <pc:docMk/>
            <pc:sldMk cId="4132652624" sldId="256"/>
            <ac:spMk id="26" creationId="{A5D95B6F-5806-49EA-A738-AECCB708036D}"/>
          </ac:spMkLst>
        </pc:spChg>
        <pc:spChg chg="del mod">
          <ac:chgData name="GEORGIEVA Kristina" userId="c9e73c57-18de-44b6-b81a-967d73d8cd46" providerId="ADAL" clId="{20B075C8-F58D-4868-BCB8-60998ED713F1}" dt="2021-06-23T14:25:03.802" v="326" actId="478"/>
          <ac:spMkLst>
            <pc:docMk/>
            <pc:sldMk cId="4132652624" sldId="256"/>
            <ac:spMk id="27" creationId="{6771DAA0-FA85-46B1-8D19-45DDBC6E92E9}"/>
          </ac:spMkLst>
        </pc:spChg>
        <pc:spChg chg="mod">
          <ac:chgData name="GEORGIEVA Kristina" userId="c9e73c57-18de-44b6-b81a-967d73d8cd46" providerId="ADAL" clId="{20B075C8-F58D-4868-BCB8-60998ED713F1}" dt="2021-06-10T12:46:31.430" v="145" actId="2711"/>
          <ac:spMkLst>
            <pc:docMk/>
            <pc:sldMk cId="4132652624" sldId="256"/>
            <ac:spMk id="29" creationId="{D3DB095C-013D-4024-B30E-1E358C398279}"/>
          </ac:spMkLst>
        </pc:spChg>
        <pc:spChg chg="mod">
          <ac:chgData name="GEORGIEVA Kristina" userId="c9e73c57-18de-44b6-b81a-967d73d8cd46" providerId="ADAL" clId="{20B075C8-F58D-4868-BCB8-60998ED713F1}" dt="2021-06-23T14:28:00.697" v="427" actId="1076"/>
          <ac:spMkLst>
            <pc:docMk/>
            <pc:sldMk cId="4132652624" sldId="256"/>
            <ac:spMk id="33" creationId="{1C30D620-3213-41C4-91BD-91740F4EB609}"/>
          </ac:spMkLst>
        </pc:spChg>
        <pc:spChg chg="mod">
          <ac:chgData name="GEORGIEVA Kristina" userId="c9e73c57-18de-44b6-b81a-967d73d8cd46" providerId="ADAL" clId="{20B075C8-F58D-4868-BCB8-60998ED713F1}" dt="2021-06-23T14:28:00.697" v="427" actId="1076"/>
          <ac:spMkLst>
            <pc:docMk/>
            <pc:sldMk cId="4132652624" sldId="256"/>
            <ac:spMk id="34" creationId="{43BAF074-D58C-496F-8B52-B0152C48339C}"/>
          </ac:spMkLst>
        </pc:spChg>
        <pc:spChg chg="mod">
          <ac:chgData name="GEORGIEVA Kristina" userId="c9e73c57-18de-44b6-b81a-967d73d8cd46" providerId="ADAL" clId="{20B075C8-F58D-4868-BCB8-60998ED713F1}" dt="2021-06-10T12:47:03.951" v="168" actId="1036"/>
          <ac:spMkLst>
            <pc:docMk/>
            <pc:sldMk cId="4132652624" sldId="256"/>
            <ac:spMk id="35" creationId="{585FDE77-2C7E-47F9-B446-183A555235C5}"/>
          </ac:spMkLst>
        </pc:spChg>
        <pc:spChg chg="mod">
          <ac:chgData name="GEORGIEVA Kristina" userId="c9e73c57-18de-44b6-b81a-967d73d8cd46" providerId="ADAL" clId="{20B075C8-F58D-4868-BCB8-60998ED713F1}" dt="2021-06-10T12:47:03.951" v="168" actId="1036"/>
          <ac:spMkLst>
            <pc:docMk/>
            <pc:sldMk cId="4132652624" sldId="256"/>
            <ac:spMk id="36" creationId="{92FDAEA4-BCC6-45AB-BB08-D0EFA391934F}"/>
          </ac:spMkLst>
        </pc:spChg>
        <pc:spChg chg="mod">
          <ac:chgData name="GEORGIEVA Kristina" userId="c9e73c57-18de-44b6-b81a-967d73d8cd46" providerId="ADAL" clId="{20B075C8-F58D-4868-BCB8-60998ED713F1}" dt="2021-06-23T14:27:33.584" v="422" actId="1076"/>
          <ac:spMkLst>
            <pc:docMk/>
            <pc:sldMk cId="4132652624" sldId="256"/>
            <ac:spMk id="37" creationId="{10BD11BA-0061-46D4-B5C4-956023EC5990}"/>
          </ac:spMkLst>
        </pc:spChg>
        <pc:spChg chg="del mod">
          <ac:chgData name="GEORGIEVA Kristina" userId="c9e73c57-18de-44b6-b81a-967d73d8cd46" providerId="ADAL" clId="{20B075C8-F58D-4868-BCB8-60998ED713F1}" dt="2021-06-23T14:26:53.833" v="389" actId="478"/>
          <ac:spMkLst>
            <pc:docMk/>
            <pc:sldMk cId="4132652624" sldId="256"/>
            <ac:spMk id="38" creationId="{2EA9A62E-D630-457F-8269-E4956E2B3DD8}"/>
          </ac:spMkLst>
        </pc:spChg>
        <pc:spChg chg="del mod">
          <ac:chgData name="GEORGIEVA Kristina" userId="c9e73c57-18de-44b6-b81a-967d73d8cd46" providerId="ADAL" clId="{20B075C8-F58D-4868-BCB8-60998ED713F1}" dt="2021-06-23T14:25:21.547" v="335"/>
          <ac:spMkLst>
            <pc:docMk/>
            <pc:sldMk cId="4132652624" sldId="256"/>
            <ac:spMk id="39" creationId="{F8638F36-216A-4449-874A-37E56B665D8B}"/>
          </ac:spMkLst>
        </pc:spChg>
        <pc:spChg chg="mod">
          <ac:chgData name="GEORGIEVA Kristina" userId="c9e73c57-18de-44b6-b81a-967d73d8cd46" providerId="ADAL" clId="{20B075C8-F58D-4868-BCB8-60998ED713F1}" dt="2021-06-23T14:27:42.057" v="424" actId="1076"/>
          <ac:spMkLst>
            <pc:docMk/>
            <pc:sldMk cId="4132652624" sldId="256"/>
            <ac:spMk id="40" creationId="{EA60C677-BB9E-4E6B-91E8-DB9DCAA86522}"/>
          </ac:spMkLst>
        </pc:spChg>
        <pc:spChg chg="mod">
          <ac:chgData name="GEORGIEVA Kristina" userId="c9e73c57-18de-44b6-b81a-967d73d8cd46" providerId="ADAL" clId="{20B075C8-F58D-4868-BCB8-60998ED713F1}" dt="2021-06-23T14:27:39.208" v="423" actId="1076"/>
          <ac:spMkLst>
            <pc:docMk/>
            <pc:sldMk cId="4132652624" sldId="256"/>
            <ac:spMk id="41" creationId="{F8DC54CF-F0F9-48C9-BF4F-3C42F83E1ACA}"/>
          </ac:spMkLst>
        </pc:spChg>
        <pc:spChg chg="mod">
          <ac:chgData name="GEORGIEVA Kristina" userId="c9e73c57-18de-44b6-b81a-967d73d8cd46" providerId="ADAL" clId="{20B075C8-F58D-4868-BCB8-60998ED713F1}" dt="2021-06-23T14:27:49.856" v="426" actId="1076"/>
          <ac:spMkLst>
            <pc:docMk/>
            <pc:sldMk cId="4132652624" sldId="256"/>
            <ac:spMk id="42" creationId="{CC1C7A8D-3FD1-4E96-8216-11147601B7B6}"/>
          </ac:spMkLst>
        </pc:spChg>
        <pc:spChg chg="add del mod ord">
          <ac:chgData name="GEORGIEVA Kristina" userId="c9e73c57-18de-44b6-b81a-967d73d8cd46" providerId="ADAL" clId="{20B075C8-F58D-4868-BCB8-60998ED713F1}" dt="2021-06-23T14:27:49.856" v="426" actId="1076"/>
          <ac:spMkLst>
            <pc:docMk/>
            <pc:sldMk cId="4132652624" sldId="256"/>
            <ac:spMk id="44" creationId="{4B789527-76F7-445D-8D90-073911D60874}"/>
          </ac:spMkLst>
        </pc:spChg>
        <pc:spChg chg="mod">
          <ac:chgData name="GEORGIEVA Kristina" userId="c9e73c57-18de-44b6-b81a-967d73d8cd46" providerId="ADAL" clId="{20B075C8-F58D-4868-BCB8-60998ED713F1}" dt="2021-06-23T14:31:29.708" v="551" actId="20577"/>
          <ac:spMkLst>
            <pc:docMk/>
            <pc:sldMk cId="4132652624" sldId="256"/>
            <ac:spMk id="46" creationId="{05BD2EC9-8ECA-4519-98EC-926D469E6613}"/>
          </ac:spMkLst>
        </pc:spChg>
        <pc:spChg chg="mod">
          <ac:chgData name="GEORGIEVA Kristina" userId="c9e73c57-18de-44b6-b81a-967d73d8cd46" providerId="ADAL" clId="{20B075C8-F58D-4868-BCB8-60998ED713F1}" dt="2021-06-23T14:29:33.482" v="493"/>
          <ac:spMkLst>
            <pc:docMk/>
            <pc:sldMk cId="4132652624" sldId="256"/>
            <ac:spMk id="47" creationId="{7BA0B2FE-E258-449A-8DAB-FBF93D67AB0E}"/>
          </ac:spMkLst>
        </pc:spChg>
        <pc:spChg chg="mod">
          <ac:chgData name="GEORGIEVA Kristina" userId="c9e73c57-18de-44b6-b81a-967d73d8cd46" providerId="ADAL" clId="{20B075C8-F58D-4868-BCB8-60998ED713F1}" dt="2021-06-23T14:27:14.808" v="396" actId="21"/>
          <ac:spMkLst>
            <pc:docMk/>
            <pc:sldMk cId="4132652624" sldId="256"/>
            <ac:spMk id="48" creationId="{25E24FAB-83D0-4C2F-A760-AFBD73038A7A}"/>
          </ac:spMkLst>
        </pc:spChg>
        <pc:spChg chg="del mod">
          <ac:chgData name="GEORGIEVA Kristina" userId="c9e73c57-18de-44b6-b81a-967d73d8cd46" providerId="ADAL" clId="{20B075C8-F58D-4868-BCB8-60998ED713F1}" dt="2021-06-23T14:26:03.890" v="359" actId="478"/>
          <ac:spMkLst>
            <pc:docMk/>
            <pc:sldMk cId="4132652624" sldId="256"/>
            <ac:spMk id="49" creationId="{CD0F433C-EA48-428D-B0E4-951FBA23D5CD}"/>
          </ac:spMkLst>
        </pc:spChg>
        <pc:spChg chg="del mod">
          <ac:chgData name="GEORGIEVA Kristina" userId="c9e73c57-18de-44b6-b81a-967d73d8cd46" providerId="ADAL" clId="{20B075C8-F58D-4868-BCB8-60998ED713F1}" dt="2021-06-23T14:26:56.206" v="391" actId="478"/>
          <ac:spMkLst>
            <pc:docMk/>
            <pc:sldMk cId="4132652624" sldId="256"/>
            <ac:spMk id="50" creationId="{5AD47904-1BF9-4038-8AEF-D4103437F68B}"/>
          </ac:spMkLst>
        </pc:spChg>
        <pc:spChg chg="mod">
          <ac:chgData name="GEORGIEVA Kristina" userId="c9e73c57-18de-44b6-b81a-967d73d8cd46" providerId="ADAL" clId="{20B075C8-F58D-4868-BCB8-60998ED713F1}" dt="2021-06-23T14:27:46.810" v="425" actId="1076"/>
          <ac:spMkLst>
            <pc:docMk/>
            <pc:sldMk cId="4132652624" sldId="256"/>
            <ac:spMk id="51" creationId="{E2522234-053C-4CC8-954A-8CF6C82BDB0A}"/>
          </ac:spMkLst>
        </pc:spChg>
        <pc:spChg chg="mod">
          <ac:chgData name="GEORGIEVA Kristina" userId="c9e73c57-18de-44b6-b81a-967d73d8cd46" providerId="ADAL" clId="{20B075C8-F58D-4868-BCB8-60998ED713F1}" dt="2021-06-23T14:23:15.010" v="267" actId="1076"/>
          <ac:spMkLst>
            <pc:docMk/>
            <pc:sldMk cId="4132652624" sldId="256"/>
            <ac:spMk id="52" creationId="{C6F1767B-2F35-40A8-B30C-DADBE9CF7CB0}"/>
          </ac:spMkLst>
        </pc:spChg>
        <pc:picChg chg="del mod">
          <ac:chgData name="GEORGIEVA Kristina" userId="c9e73c57-18de-44b6-b81a-967d73d8cd46" providerId="ADAL" clId="{20B075C8-F58D-4868-BCB8-60998ED713F1}" dt="2021-06-10T12:41:40.975" v="134" actId="478"/>
          <ac:picMkLst>
            <pc:docMk/>
            <pc:sldMk cId="4132652624" sldId="256"/>
            <ac:picMk id="4" creationId="{5D11BD5D-C702-4B73-86BE-3170275920F8}"/>
          </ac:picMkLst>
        </pc:picChg>
        <pc:picChg chg="mod">
          <ac:chgData name="GEORGIEVA Kristina" userId="c9e73c57-18de-44b6-b81a-967d73d8cd46" providerId="ADAL" clId="{20B075C8-F58D-4868-BCB8-60998ED713F1}" dt="2021-06-23T14:27:33.584" v="422" actId="1076"/>
          <ac:picMkLst>
            <pc:docMk/>
            <pc:sldMk cId="4132652624" sldId="256"/>
            <ac:picMk id="5" creationId="{3BAD9218-88D5-4E7F-9919-D72562F195D8}"/>
          </ac:picMkLst>
        </pc:picChg>
        <pc:picChg chg="add mod">
          <ac:chgData name="GEORGIEVA Kristina" userId="c9e73c57-18de-44b6-b81a-967d73d8cd46" providerId="ADAL" clId="{20B075C8-F58D-4868-BCB8-60998ED713F1}" dt="2021-06-23T14:23:07.114" v="263" actId="1076"/>
          <ac:picMkLst>
            <pc:docMk/>
            <pc:sldMk cId="4132652624" sldId="256"/>
            <ac:picMk id="6" creationId="{71E4A99E-B640-4978-8BB8-EE152D864F5B}"/>
          </ac:picMkLst>
        </pc:picChg>
        <pc:picChg chg="mod">
          <ac:chgData name="GEORGIEVA Kristina" userId="c9e73c57-18de-44b6-b81a-967d73d8cd46" providerId="ADAL" clId="{20B075C8-F58D-4868-BCB8-60998ED713F1}" dt="2021-06-23T14:28:00.697" v="427" actId="1076"/>
          <ac:picMkLst>
            <pc:docMk/>
            <pc:sldMk cId="4132652624" sldId="256"/>
            <ac:picMk id="7" creationId="{CCFF0ABF-5530-4630-A056-7A977DD7C3CE}"/>
          </ac:picMkLst>
        </pc:picChg>
        <pc:picChg chg="mod">
          <ac:chgData name="GEORGIEVA Kristina" userId="c9e73c57-18de-44b6-b81a-967d73d8cd46" providerId="ADAL" clId="{20B075C8-F58D-4868-BCB8-60998ED713F1}" dt="2021-06-23T14:28:00.697" v="427" actId="1076"/>
          <ac:picMkLst>
            <pc:docMk/>
            <pc:sldMk cId="4132652624" sldId="256"/>
            <ac:picMk id="9" creationId="{29643A3C-F2A9-4E1D-8CB1-F0A57C487B7F}"/>
          </ac:picMkLst>
        </pc:picChg>
        <pc:picChg chg="add mod">
          <ac:chgData name="GEORGIEVA Kristina" userId="c9e73c57-18de-44b6-b81a-967d73d8cd46" providerId="ADAL" clId="{20B075C8-F58D-4868-BCB8-60998ED713F1}" dt="2021-06-23T14:27:49.856" v="426" actId="1076"/>
          <ac:picMkLst>
            <pc:docMk/>
            <pc:sldMk cId="4132652624" sldId="256"/>
            <ac:picMk id="10" creationId="{677C420C-E21E-4FC5-A354-EBE987BDA1EB}"/>
          </ac:picMkLst>
        </pc:picChg>
        <pc:picChg chg="mod">
          <ac:chgData name="GEORGIEVA Kristina" userId="c9e73c57-18de-44b6-b81a-967d73d8cd46" providerId="ADAL" clId="{20B075C8-F58D-4868-BCB8-60998ED713F1}" dt="2021-06-23T14:27:33.584" v="422" actId="1076"/>
          <ac:picMkLst>
            <pc:docMk/>
            <pc:sldMk cId="4132652624" sldId="256"/>
            <ac:picMk id="11" creationId="{7D0EDCCF-9C38-402C-940F-BF2806BA8619}"/>
          </ac:picMkLst>
        </pc:picChg>
        <pc:picChg chg="mod">
          <ac:chgData name="GEORGIEVA Kristina" userId="c9e73c57-18de-44b6-b81a-967d73d8cd46" providerId="ADAL" clId="{20B075C8-F58D-4868-BCB8-60998ED713F1}" dt="2021-06-23T14:27:39.208" v="423" actId="1076"/>
          <ac:picMkLst>
            <pc:docMk/>
            <pc:sldMk cId="4132652624" sldId="256"/>
            <ac:picMk id="13" creationId="{5E5507A1-1DCD-42B6-ACCE-803E3B1FB333}"/>
          </ac:picMkLst>
        </pc:picChg>
        <pc:picChg chg="add mod">
          <ac:chgData name="GEORGIEVA Kristina" userId="c9e73c57-18de-44b6-b81a-967d73d8cd46" providerId="ADAL" clId="{20B075C8-F58D-4868-BCB8-60998ED713F1}" dt="2021-06-23T14:27:46.810" v="425" actId="1076"/>
          <ac:picMkLst>
            <pc:docMk/>
            <pc:sldMk cId="4132652624" sldId="256"/>
            <ac:picMk id="14" creationId="{91034FC6-9E38-4E69-BBDF-B4A198A60471}"/>
          </ac:picMkLst>
        </pc:picChg>
        <pc:picChg chg="mod">
          <ac:chgData name="GEORGIEVA Kristina" userId="c9e73c57-18de-44b6-b81a-967d73d8cd46" providerId="ADAL" clId="{20B075C8-F58D-4868-BCB8-60998ED713F1}" dt="2021-06-10T12:47:03.951" v="168" actId="1036"/>
          <ac:picMkLst>
            <pc:docMk/>
            <pc:sldMk cId="4132652624" sldId="256"/>
            <ac:picMk id="15" creationId="{24C250EE-9B18-49BB-8A81-A194242CE8D4}"/>
          </ac:picMkLst>
        </pc:picChg>
        <pc:picChg chg="del mod">
          <ac:chgData name="GEORGIEVA Kristina" userId="c9e73c57-18de-44b6-b81a-967d73d8cd46" providerId="ADAL" clId="{20B075C8-F58D-4868-BCB8-60998ED713F1}" dt="2021-06-23T14:26:04.577" v="360" actId="478"/>
          <ac:picMkLst>
            <pc:docMk/>
            <pc:sldMk cId="4132652624" sldId="256"/>
            <ac:picMk id="16" creationId="{0E07FB45-7F8D-4FA5-A200-DFB74474AD48}"/>
          </ac:picMkLst>
        </pc:picChg>
        <pc:picChg chg="mod">
          <ac:chgData name="GEORGIEVA Kristina" userId="c9e73c57-18de-44b6-b81a-967d73d8cd46" providerId="ADAL" clId="{20B075C8-F58D-4868-BCB8-60998ED713F1}" dt="2021-06-23T14:28:03.209" v="428" actId="1076"/>
          <ac:picMkLst>
            <pc:docMk/>
            <pc:sldMk cId="4132652624" sldId="256"/>
            <ac:picMk id="17" creationId="{7ACFCEAD-AC15-41BB-A94F-2221C21FC630}"/>
          </ac:picMkLst>
        </pc:picChg>
        <pc:picChg chg="mod">
          <ac:chgData name="GEORGIEVA Kristina" userId="c9e73c57-18de-44b6-b81a-967d73d8cd46" providerId="ADAL" clId="{20B075C8-F58D-4868-BCB8-60998ED713F1}" dt="2021-06-10T12:47:03.951" v="168" actId="1036"/>
          <ac:picMkLst>
            <pc:docMk/>
            <pc:sldMk cId="4132652624" sldId="256"/>
            <ac:picMk id="19" creationId="{B611493C-62DC-4915-9D51-32957CE1BEE5}"/>
          </ac:picMkLst>
        </pc:picChg>
        <pc:picChg chg="add del mod ord">
          <ac:chgData name="GEORGIEVA Kristina" userId="c9e73c57-18de-44b6-b81a-967d73d8cd46" providerId="ADAL" clId="{20B075C8-F58D-4868-BCB8-60998ED713F1}" dt="2021-06-23T14:27:46.810" v="425" actId="1076"/>
          <ac:picMkLst>
            <pc:docMk/>
            <pc:sldMk cId="4132652624" sldId="256"/>
            <ac:picMk id="20" creationId="{008B52E3-64C5-4AAC-9113-DCAA9410B9B5}"/>
          </ac:picMkLst>
        </pc:picChg>
        <pc:picChg chg="del mod">
          <ac:chgData name="GEORGIEVA Kristina" userId="c9e73c57-18de-44b6-b81a-967d73d8cd46" providerId="ADAL" clId="{20B075C8-F58D-4868-BCB8-60998ED713F1}" dt="2021-06-10T12:41:41.780" v="136" actId="478"/>
          <ac:picMkLst>
            <pc:docMk/>
            <pc:sldMk cId="4132652624" sldId="256"/>
            <ac:picMk id="43" creationId="{2C613F14-0148-4218-9BDD-E1890ADBE464}"/>
          </ac:picMkLst>
        </pc:picChg>
        <pc:picChg chg="del mod">
          <ac:chgData name="GEORGIEVA Kristina" userId="c9e73c57-18de-44b6-b81a-967d73d8cd46" providerId="ADAL" clId="{20B075C8-F58D-4868-BCB8-60998ED713F1}" dt="2021-06-10T12:41:41.324" v="135" actId="478"/>
          <ac:picMkLst>
            <pc:docMk/>
            <pc:sldMk cId="4132652624" sldId="256"/>
            <ac:picMk id="45" creationId="{EAF91478-F144-4AC0-BCA3-C872704D2E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A19F3-4323-4973-A7AA-79CC8A42DD6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60D41-EC35-40AA-AB75-1875071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60D41-EC35-40AA-AB75-18750719C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A48B-B42E-48D2-9ADA-BBB4AB00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22643-93B5-43CE-83B3-3FD638B4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E6BA-7ACD-4209-94F0-D9D1DF2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8CF0-418E-4A83-98D7-B2C28176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758F-A6DF-482D-A499-E221C354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3BB6-BCF3-4E9F-8C4D-FC5048F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B5FF-8AA1-44CD-AC8D-8B97BE82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DFE7-5659-49CB-9459-EE1D4741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391D-B61D-423A-AB33-D400362F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9C07-4C87-417A-A985-1506196A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4E9C5-C5C9-4327-A7D8-4A186311C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0FE3B-F787-4855-AB70-F00CE5D1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E6DA-E5F2-444B-963A-D46EB1AB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D78F-F6AF-4645-A09E-D7A979B9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2F27-3A6D-4138-A7FE-C64EB4F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A43F-C681-4B3F-9AE8-FC72A0DC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3DA4-57AF-410D-97F8-5518DF71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0BDF-EC1F-4F86-9C8A-AE71C3FA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BE52-C991-43DA-BB7C-8179D86F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3CB7-BFB8-4D84-A295-B63565CE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F666-4396-4DEC-96E9-D954955B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A98D-D5D0-4901-943B-87F43AF9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57C3-ED17-4E22-9C06-1CE76A2A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ED8E-C901-416E-88D2-F2C15646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E2FE-A044-4A65-98F7-9D98B209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8566-4B9C-4359-B329-F7003EC8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6BCB-B58C-4249-9A7F-3DEF1E782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34744-9055-467B-9A19-81DE1E46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E7626-B259-436F-9277-152243DF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512BA-5998-4876-BEFA-706F8400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D379-5BA0-465C-B96A-0BBE413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F10A-B7CD-42D2-9EA5-37C853C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5EAE-C269-426F-9909-1E5E32DC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1166F-6A68-4455-AA4D-96A3F77F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1123D-CC87-47EF-A14F-44281E7A8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56461-3F86-4EAB-A50A-2108A95C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34034-51B7-47BB-90FB-7301A405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19F93-45FC-4D3A-8660-C4FDAEC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10E-E11C-4315-91E4-9D36CF3F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0BFD-E2FD-4570-A2A7-3B19F27D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EF76C-F7AA-433B-97BF-7FAC7B92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1301B-75AE-45DE-84FE-8DCBCA96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15257-03D9-4432-8093-BBD6711F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D3281-DDFD-46E2-B45F-A64734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F875C-E28E-4EC8-AD62-2FDFA2D3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4CBD1-8643-406A-9E32-9C19B7EF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EBFA-CD2D-4C71-8462-2235A3D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740E-54A9-49DD-ABA8-07EECF1F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90234-D7AD-4402-B0C9-4ED2C28EF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F1D1-1149-4ABE-8399-F1C5D8D1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B917-6EB0-47CD-843C-8FED6C2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EEF1E-ED04-42C3-956D-4F715E8B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5C75-6371-4E92-BAED-79A2064F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E4C5E-4334-4530-A129-3EB27BE12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12A0-4802-459A-8AC6-6D7B429C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E4FB-A565-4936-94F9-9163189E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34CD-0CE9-4447-9CCB-34BB81F2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12DF-BC5F-4BF8-95DC-8B107220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19A4F-12EF-4D23-A5C6-2616AFA4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340D-824F-4325-A7DF-251E9AF4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D2BB-60A1-4C6E-A284-65A7FAC04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480F6-73EF-4C34-92D5-CF44824833B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8A26-F3C1-4DB8-8AD4-2B470BF8F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2412-8D92-4899-9317-3735121A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3AD5-1461-450C-9CAD-168D60482E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737422140,&quot;Placement&quot;:&quot;Footer&quot;,&quot;Top&quot;:521.6203,&quot;Left&quot;:436.140228,&quot;SlideWidth&quot;:960,&quot;SlideHeight&quot;:540}">
            <a:extLst>
              <a:ext uri="{FF2B5EF4-FFF2-40B4-BE49-F238E27FC236}">
                <a16:creationId xmlns:a16="http://schemas.microsoft.com/office/drawing/2014/main" id="{575C23F8-DCF4-44AB-9446-F62B8F973F35}"/>
              </a:ext>
            </a:extLst>
          </p:cNvPr>
          <p:cNvSpPr txBox="1"/>
          <p:nvPr userDrawn="1"/>
        </p:nvSpPr>
        <p:spPr>
          <a:xfrm>
            <a:off x="5538981" y="6624578"/>
            <a:ext cx="1114038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8000"/>
                </a:solidFill>
                <a:latin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73825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ottle of medicine&#10;&#10;Description automatically generated with low confidence">
            <a:extLst>
              <a:ext uri="{FF2B5EF4-FFF2-40B4-BE49-F238E27FC236}">
                <a16:creationId xmlns:a16="http://schemas.microsoft.com/office/drawing/2014/main" id="{7ACFCEAD-AC15-41BB-A94F-2221C21F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87" y="1554728"/>
            <a:ext cx="1489353" cy="10915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6D354A-2156-4499-A1DE-04C98D0E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179" y="3000490"/>
            <a:ext cx="1909575" cy="303754"/>
          </a:xfrm>
        </p:spPr>
        <p:txBody>
          <a:bodyPr>
            <a:noAutofit/>
          </a:bodyPr>
          <a:lstStyle/>
          <a:p>
            <a:r>
              <a:rPr lang="bg-BG" sz="900" dirty="0">
                <a:latin typeface="Century Gothic "/>
              </a:rPr>
              <a:t>За моментално възстановяване* на косата</a:t>
            </a:r>
            <a:endParaRPr lang="en-US" sz="900" dirty="0">
              <a:latin typeface="Century Gothic "/>
            </a:endParaRPr>
          </a:p>
        </p:txBody>
      </p:sp>
      <p:pic>
        <p:nvPicPr>
          <p:cNvPr id="5" name="Picture 4" descr="A picture containing text, bottle, toiletry&#10;&#10;Description automatically generated">
            <a:extLst>
              <a:ext uri="{FF2B5EF4-FFF2-40B4-BE49-F238E27FC236}">
                <a16:creationId xmlns:a16="http://schemas.microsoft.com/office/drawing/2014/main" id="{3BAD9218-88D5-4E7F-9919-D72562F19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4" y="4539481"/>
            <a:ext cx="1491946" cy="1093447"/>
          </a:xfrm>
          <a:prstGeom prst="rect">
            <a:avLst/>
          </a:prstGeom>
        </p:spPr>
      </p:pic>
      <p:pic>
        <p:nvPicPr>
          <p:cNvPr id="7" name="Picture 6" descr="A picture containing text, bottle, alcohol&#10;&#10;Description automatically generated">
            <a:extLst>
              <a:ext uri="{FF2B5EF4-FFF2-40B4-BE49-F238E27FC236}">
                <a16:creationId xmlns:a16="http://schemas.microsoft.com/office/drawing/2014/main" id="{CCFF0ABF-5530-4630-A056-7A977DD7C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18" y="1840132"/>
            <a:ext cx="1328386" cy="973573"/>
          </a:xfrm>
          <a:prstGeom prst="rect">
            <a:avLst/>
          </a:prstGeom>
        </p:spPr>
      </p:pic>
      <p:pic>
        <p:nvPicPr>
          <p:cNvPr id="9" name="Picture 8" descr="A picture containing text, toiletry&#10;&#10;Description automatically generated">
            <a:extLst>
              <a:ext uri="{FF2B5EF4-FFF2-40B4-BE49-F238E27FC236}">
                <a16:creationId xmlns:a16="http://schemas.microsoft.com/office/drawing/2014/main" id="{29643A3C-F2A9-4E1D-8CB1-F0A57C487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49" y="1993695"/>
            <a:ext cx="1328388" cy="973574"/>
          </a:xfrm>
          <a:prstGeom prst="rect">
            <a:avLst/>
          </a:prstGeom>
        </p:spPr>
      </p:pic>
      <p:pic>
        <p:nvPicPr>
          <p:cNvPr id="11" name="Picture 10" descr="A picture containing text, toiletry&#10;&#10;Description automatically generated">
            <a:extLst>
              <a:ext uri="{FF2B5EF4-FFF2-40B4-BE49-F238E27FC236}">
                <a16:creationId xmlns:a16="http://schemas.microsoft.com/office/drawing/2014/main" id="{7D0EDCCF-9C38-402C-940F-BF2806BA8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4" y="4247270"/>
            <a:ext cx="1491947" cy="1093447"/>
          </a:xfrm>
          <a:prstGeom prst="rect">
            <a:avLst/>
          </a:prstGeom>
        </p:spPr>
      </p:pic>
      <p:pic>
        <p:nvPicPr>
          <p:cNvPr id="13" name="Picture 12" descr="A picture containing text, toiletry, lotion&#10;&#10;Description automatically generated">
            <a:extLst>
              <a:ext uri="{FF2B5EF4-FFF2-40B4-BE49-F238E27FC236}">
                <a16:creationId xmlns:a16="http://schemas.microsoft.com/office/drawing/2014/main" id="{5E5507A1-1DCD-42B6-ACCE-803E3B1FB3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5" y="4328291"/>
            <a:ext cx="1317927" cy="965907"/>
          </a:xfrm>
          <a:prstGeom prst="rect">
            <a:avLst/>
          </a:prstGeom>
        </p:spPr>
      </p:pic>
      <p:pic>
        <p:nvPicPr>
          <p:cNvPr id="15" name="Picture 14" descr="A picture containing text, indoor, empty&#10;&#10;Description automatically generated">
            <a:extLst>
              <a:ext uri="{FF2B5EF4-FFF2-40B4-BE49-F238E27FC236}">
                <a16:creationId xmlns:a16="http://schemas.microsoft.com/office/drawing/2014/main" id="{24C250EE-9B18-49BB-8A81-A194242CE8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272" y="1962141"/>
            <a:ext cx="1328386" cy="973573"/>
          </a:xfrm>
          <a:prstGeom prst="rect">
            <a:avLst/>
          </a:prstGeom>
        </p:spPr>
      </p:pic>
      <p:pic>
        <p:nvPicPr>
          <p:cNvPr id="19" name="Picture 18" descr="A picture containing text, bottle, toiletry, indoor&#10;&#10;Description automatically generated">
            <a:extLst>
              <a:ext uri="{FF2B5EF4-FFF2-40B4-BE49-F238E27FC236}">
                <a16:creationId xmlns:a16="http://schemas.microsoft.com/office/drawing/2014/main" id="{B611493C-62DC-4915-9D51-32957CE1BE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44" y="1822220"/>
            <a:ext cx="1352826" cy="991485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2A2F4967-47F5-4813-BF97-6BCC5DF1A42C}"/>
              </a:ext>
            </a:extLst>
          </p:cNvPr>
          <p:cNvSpPr txBox="1">
            <a:spLocks/>
          </p:cNvSpPr>
          <p:nvPr/>
        </p:nvSpPr>
        <p:spPr>
          <a:xfrm>
            <a:off x="3228886" y="2995735"/>
            <a:ext cx="1909575" cy="41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900" dirty="0">
                <a:latin typeface="Century Gothic "/>
              </a:rPr>
              <a:t>За озарен рус цвят и неутрализация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99DE3D1-7A47-451D-B490-F76C2CAD6FDD}"/>
              </a:ext>
            </a:extLst>
          </p:cNvPr>
          <p:cNvSpPr txBox="1">
            <a:spLocks/>
          </p:cNvSpPr>
          <p:nvPr/>
        </p:nvSpPr>
        <p:spPr>
          <a:xfrm>
            <a:off x="5949756" y="3015741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sz="900" dirty="0">
                <a:latin typeface="Century Gothic "/>
              </a:rPr>
              <a:t>За грижа и блясък на боядисаната коса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80F7798-A272-4134-AE41-F343E102ED08}"/>
              </a:ext>
            </a:extLst>
          </p:cNvPr>
          <p:cNvSpPr txBox="1">
            <a:spLocks/>
          </p:cNvSpPr>
          <p:nvPr/>
        </p:nvSpPr>
        <p:spPr>
          <a:xfrm>
            <a:off x="8431117" y="3058396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>
                <a:latin typeface="Century Gothic "/>
              </a:rPr>
              <a:t>За </a:t>
            </a:r>
            <a:r>
              <a:rPr lang="ru-RU" sz="900" dirty="0" err="1">
                <a:latin typeface="Century Gothic "/>
              </a:rPr>
              <a:t>дълга</a:t>
            </a:r>
            <a:r>
              <a:rPr lang="ru-RU" sz="900" dirty="0">
                <a:latin typeface="Century Gothic "/>
              </a:rPr>
              <a:t>, </a:t>
            </a:r>
            <a:r>
              <a:rPr lang="ru-RU" sz="900" dirty="0" err="1">
                <a:latin typeface="Century Gothic "/>
              </a:rPr>
              <a:t>плътна</a:t>
            </a:r>
            <a:r>
              <a:rPr lang="ru-RU" sz="900" dirty="0">
                <a:latin typeface="Century Gothic "/>
              </a:rPr>
              <a:t>** и </a:t>
            </a:r>
            <a:r>
              <a:rPr lang="ru-RU" sz="900" dirty="0" err="1">
                <a:latin typeface="Century Gothic "/>
              </a:rPr>
              <a:t>по-добра</a:t>
            </a:r>
            <a:r>
              <a:rPr lang="ru-RU" sz="900" dirty="0">
                <a:latin typeface="Century Gothic "/>
              </a:rPr>
              <a:t> коса</a:t>
            </a:r>
            <a:endParaRPr lang="en-US" sz="900" dirty="0">
              <a:latin typeface="Century Gothic 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5D95B6F-5806-49EA-A738-AECCB708036D}"/>
              </a:ext>
            </a:extLst>
          </p:cNvPr>
          <p:cNvSpPr txBox="1">
            <a:spLocks/>
          </p:cNvSpPr>
          <p:nvPr/>
        </p:nvSpPr>
        <p:spPr>
          <a:xfrm>
            <a:off x="1263343" y="5776770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900" dirty="0">
                <a:latin typeface="Century Gothic "/>
              </a:rPr>
              <a:t>Повече сила и обем за слаба и фина коса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3DB095C-013D-4024-B30E-1E358C398279}"/>
              </a:ext>
            </a:extLst>
          </p:cNvPr>
          <p:cNvSpPr txBox="1">
            <a:spLocks/>
          </p:cNvSpPr>
          <p:nvPr/>
        </p:nvSpPr>
        <p:spPr>
          <a:xfrm>
            <a:off x="1636072" y="184888"/>
            <a:ext cx="7641174" cy="973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400" b="1" dirty="0">
                <a:latin typeface="Century Gothic "/>
              </a:rPr>
              <a:t>ПРЕПОРЪКА З</a:t>
            </a:r>
            <a:r>
              <a:rPr lang="en-US" sz="1400" b="1" dirty="0">
                <a:latin typeface="Century Gothic "/>
              </a:rPr>
              <a:t>A</a:t>
            </a:r>
            <a:r>
              <a:rPr lang="bg-BG" sz="1400" b="1" dirty="0">
                <a:latin typeface="Century Gothic "/>
              </a:rPr>
              <a:t> БРАНД СТРАНИЦА </a:t>
            </a:r>
            <a:endParaRPr lang="en-US" sz="1400" b="1" dirty="0">
              <a:latin typeface="Century Gothic 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C9C82-E724-4128-A4BD-C59B75DA1DDA}"/>
              </a:ext>
            </a:extLst>
          </p:cNvPr>
          <p:cNvSpPr txBox="1"/>
          <p:nvPr/>
        </p:nvSpPr>
        <p:spPr>
          <a:xfrm>
            <a:off x="10211790" y="78715"/>
            <a:ext cx="1980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entury Gothic "/>
              </a:rPr>
              <a:t>*</a:t>
            </a:r>
            <a:r>
              <a:rPr lang="en-US" sz="1000" dirty="0" err="1">
                <a:latin typeface="Century Gothic "/>
              </a:rPr>
              <a:t>Инструментален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тест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след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шампоан+златна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маска</a:t>
            </a:r>
            <a:r>
              <a:rPr lang="bg-BG" sz="1000" dirty="0">
                <a:latin typeface="Century Gothic "/>
              </a:rPr>
              <a:t> </a:t>
            </a:r>
            <a:r>
              <a:rPr lang="en-US" sz="1000" dirty="0">
                <a:latin typeface="Century Gothic "/>
              </a:rPr>
              <a:t>Absolut Repair Gold, </a:t>
            </a:r>
            <a:r>
              <a:rPr lang="en-US" sz="1000" dirty="0" err="1">
                <a:latin typeface="Century Gothic "/>
              </a:rPr>
              <a:t>възстановяване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по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повърхността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на</a:t>
            </a:r>
            <a:r>
              <a:rPr lang="en-US" sz="1000" dirty="0">
                <a:latin typeface="Century Gothic "/>
              </a:rPr>
              <a:t> </a:t>
            </a:r>
            <a:r>
              <a:rPr lang="en-US" sz="1000" dirty="0" err="1">
                <a:latin typeface="Century Gothic "/>
              </a:rPr>
              <a:t>косъма</a:t>
            </a:r>
            <a:r>
              <a:rPr lang="en-US" sz="1000" dirty="0">
                <a:latin typeface="Century Gothic "/>
              </a:rPr>
              <a:t>.</a:t>
            </a:r>
            <a:endParaRPr lang="bg-BG" sz="1000" dirty="0">
              <a:latin typeface="Century Gothic "/>
            </a:endParaRPr>
          </a:p>
          <a:p>
            <a:endParaRPr lang="bg-BG" sz="1000" dirty="0">
              <a:latin typeface="Century Gothic "/>
            </a:endParaRPr>
          </a:p>
          <a:p>
            <a:r>
              <a:rPr lang="bg-BG" sz="1000" dirty="0">
                <a:latin typeface="Century Gothic "/>
              </a:rPr>
              <a:t>** </a:t>
            </a:r>
            <a:r>
              <a:rPr lang="ru-RU" sz="1000" dirty="0">
                <a:latin typeface="Century Gothic "/>
              </a:rPr>
              <a:t>Инструментален тест: концентрат + </a:t>
            </a:r>
            <a:r>
              <a:rPr lang="ru-RU" sz="1000" dirty="0" err="1">
                <a:latin typeface="Century Gothic "/>
              </a:rPr>
              <a:t>шампоан</a:t>
            </a:r>
            <a:r>
              <a:rPr lang="ru-RU" sz="1000" dirty="0">
                <a:latin typeface="Century Gothic "/>
              </a:rPr>
              <a:t> + маска </a:t>
            </a:r>
            <a:r>
              <a:rPr lang="en-US" sz="1000" dirty="0">
                <a:latin typeface="Century Gothic "/>
              </a:rPr>
              <a:t>Pro Longer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0D620-3213-41C4-91BD-91740F4EB609}"/>
              </a:ext>
            </a:extLst>
          </p:cNvPr>
          <p:cNvSpPr txBox="1"/>
          <p:nvPr/>
        </p:nvSpPr>
        <p:spPr>
          <a:xfrm>
            <a:off x="1002963" y="1484449"/>
            <a:ext cx="2011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entury Gothic "/>
              </a:rPr>
              <a:t>Absolut Repair Gold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BAF074-D58C-496F-8B52-B0152C48339C}"/>
              </a:ext>
            </a:extLst>
          </p:cNvPr>
          <p:cNvSpPr txBox="1"/>
          <p:nvPr/>
        </p:nvSpPr>
        <p:spPr>
          <a:xfrm>
            <a:off x="3195805" y="1162956"/>
            <a:ext cx="201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latin typeface="Century Gothic "/>
              </a:rPr>
              <a:t>Blondifier</a:t>
            </a:r>
            <a:r>
              <a:rPr lang="en-US" sz="1200" b="1" dirty="0">
                <a:latin typeface="Century Gothic "/>
              </a:rPr>
              <a:t>+ </a:t>
            </a:r>
            <a:r>
              <a:rPr lang="en-US" sz="1200" b="1" dirty="0" err="1">
                <a:latin typeface="Century Gothic "/>
              </a:rPr>
              <a:t>Silver+Chroma</a:t>
            </a:r>
            <a:r>
              <a:rPr lang="en-US" sz="1200" b="1" dirty="0">
                <a:latin typeface="Century Gothic "/>
              </a:rPr>
              <a:t> Creme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5FDE77-2C7E-47F9-B446-183A555235C5}"/>
              </a:ext>
            </a:extLst>
          </p:cNvPr>
          <p:cNvSpPr txBox="1"/>
          <p:nvPr/>
        </p:nvSpPr>
        <p:spPr>
          <a:xfrm>
            <a:off x="5976518" y="1323896"/>
            <a:ext cx="201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latin typeface="Century Gothic "/>
              </a:rPr>
              <a:t>Vitamino</a:t>
            </a:r>
            <a:r>
              <a:rPr lang="en-US" sz="1200" b="1" dirty="0">
                <a:latin typeface="Century Gothic "/>
              </a:rPr>
              <a:t> Color+ </a:t>
            </a:r>
            <a:r>
              <a:rPr lang="bg-BG" sz="1200" b="1" dirty="0">
                <a:latin typeface="Century Gothic "/>
              </a:rPr>
              <a:t>Ме</a:t>
            </a:r>
            <a:r>
              <a:rPr lang="en-US" sz="1200" b="1" dirty="0" err="1">
                <a:latin typeface="Century Gothic "/>
              </a:rPr>
              <a:t>tal</a:t>
            </a:r>
            <a:r>
              <a:rPr lang="en-US" sz="1200" b="1" dirty="0">
                <a:latin typeface="Century Gothic "/>
              </a:rPr>
              <a:t> Detox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DAEA4-BCC6-45AB-BB08-D0EFA391934F}"/>
              </a:ext>
            </a:extLst>
          </p:cNvPr>
          <p:cNvSpPr txBox="1"/>
          <p:nvPr/>
        </p:nvSpPr>
        <p:spPr>
          <a:xfrm>
            <a:off x="8238346" y="1372550"/>
            <a:ext cx="2011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entury Gothic "/>
              </a:rPr>
              <a:t>Pro Longer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BD11BA-0061-46D4-B5C4-956023EC5990}"/>
              </a:ext>
            </a:extLst>
          </p:cNvPr>
          <p:cNvSpPr txBox="1"/>
          <p:nvPr/>
        </p:nvSpPr>
        <p:spPr>
          <a:xfrm>
            <a:off x="1037554" y="3977844"/>
            <a:ext cx="201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latin typeface="Century Gothic "/>
              </a:rPr>
              <a:t>Inforcer</a:t>
            </a:r>
            <a:r>
              <a:rPr lang="bg-BG" sz="1200" b="1" dirty="0">
                <a:latin typeface="Century Gothic "/>
              </a:rPr>
              <a:t> + </a:t>
            </a:r>
            <a:r>
              <a:rPr lang="en-US" sz="1200" b="1" dirty="0">
                <a:latin typeface="Century Gothic "/>
              </a:rPr>
              <a:t>Volumetry</a:t>
            </a:r>
          </a:p>
          <a:p>
            <a:pPr algn="ctr"/>
            <a:endParaRPr lang="en-US" sz="1200" b="1" dirty="0">
              <a:latin typeface="Century Gothic 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60C677-BB9E-4E6B-91E8-DB9DCAA86522}"/>
              </a:ext>
            </a:extLst>
          </p:cNvPr>
          <p:cNvSpPr txBox="1"/>
          <p:nvPr/>
        </p:nvSpPr>
        <p:spPr>
          <a:xfrm>
            <a:off x="3342390" y="3781955"/>
            <a:ext cx="201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entury Gothic "/>
              </a:rPr>
              <a:t>Curl Expression + </a:t>
            </a:r>
            <a:r>
              <a:rPr lang="en-US" sz="1200" b="1" dirty="0" err="1">
                <a:latin typeface="Century Gothic "/>
              </a:rPr>
              <a:t>Liss</a:t>
            </a:r>
            <a:r>
              <a:rPr lang="en-US" sz="1200" b="1" dirty="0">
                <a:latin typeface="Century Gothic "/>
              </a:rPr>
              <a:t> Unlimited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8DC54CF-F0F9-48C9-BF4F-3C42F83E1ACA}"/>
              </a:ext>
            </a:extLst>
          </p:cNvPr>
          <p:cNvSpPr txBox="1">
            <a:spLocks/>
          </p:cNvSpPr>
          <p:nvPr/>
        </p:nvSpPr>
        <p:spPr>
          <a:xfrm>
            <a:off x="3433705" y="6191204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900" dirty="0">
                <a:latin typeface="Century Gothic "/>
              </a:rPr>
              <a:t>Грижа за къдрава и</a:t>
            </a:r>
            <a:r>
              <a:rPr lang="en-US" sz="900" dirty="0">
                <a:latin typeface="Century Gothic "/>
              </a:rPr>
              <a:t> </a:t>
            </a:r>
            <a:r>
              <a:rPr lang="bg-BG" sz="900" dirty="0">
                <a:latin typeface="Century Gothic "/>
              </a:rPr>
              <a:t>непокорна коса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05BD2EC9-8ECA-4519-98EC-926D469E6613}"/>
              </a:ext>
            </a:extLst>
          </p:cNvPr>
          <p:cNvSpPr txBox="1">
            <a:spLocks/>
          </p:cNvSpPr>
          <p:nvPr/>
        </p:nvSpPr>
        <p:spPr>
          <a:xfrm>
            <a:off x="5796155" y="5916814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900" dirty="0">
                <a:latin typeface="Century Gothic "/>
              </a:rPr>
              <a:t>Специфични нужди на скалпа и грижа против косопад</a:t>
            </a:r>
            <a:endParaRPr lang="en-US" sz="900" dirty="0">
              <a:latin typeface="Century Gothic 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5E24FAB-83D0-4C2F-A760-AFBD73038A7A}"/>
              </a:ext>
            </a:extLst>
          </p:cNvPr>
          <p:cNvSpPr txBox="1">
            <a:spLocks/>
          </p:cNvSpPr>
          <p:nvPr/>
        </p:nvSpPr>
        <p:spPr>
          <a:xfrm>
            <a:off x="5526625" y="4701369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900" dirty="0">
              <a:latin typeface="Century Gothic 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522234-053C-4CC8-954A-8CF6C82BDB0A}"/>
              </a:ext>
            </a:extLst>
          </p:cNvPr>
          <p:cNvSpPr txBox="1"/>
          <p:nvPr/>
        </p:nvSpPr>
        <p:spPr>
          <a:xfrm>
            <a:off x="5759064" y="4275068"/>
            <a:ext cx="2011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Scalp Advanced</a:t>
            </a:r>
            <a:r>
              <a:rPr lang="en-US" sz="12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1C7A8D-3FD1-4E96-8216-11147601B7B6}"/>
              </a:ext>
            </a:extLst>
          </p:cNvPr>
          <p:cNvSpPr txBox="1"/>
          <p:nvPr/>
        </p:nvSpPr>
        <p:spPr>
          <a:xfrm>
            <a:off x="8380020" y="3837153"/>
            <a:ext cx="2011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latin typeface="Century Gothic "/>
              </a:rPr>
              <a:t>Myt</a:t>
            </a:r>
            <a:r>
              <a:rPr lang="fr-FR" sz="1200" b="1" dirty="0">
                <a:latin typeface="Century Gothic "/>
              </a:rPr>
              <a:t>h</a:t>
            </a:r>
            <a:r>
              <a:rPr lang="en-US" sz="1200" b="1" dirty="0" err="1">
                <a:latin typeface="Century Gothic "/>
              </a:rPr>
              <a:t>ic</a:t>
            </a:r>
            <a:r>
              <a:rPr lang="en-US" sz="1200" b="1" dirty="0">
                <a:latin typeface="Century Gothic "/>
              </a:rPr>
              <a:t> Oil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E4A99E-B640-4978-8BB8-EE152D864F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0" y="25269"/>
            <a:ext cx="1403618" cy="992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C420C-E21E-4FC5-A354-EBE987BDA1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65" y="4302121"/>
            <a:ext cx="1556714" cy="1140913"/>
          </a:xfrm>
          <a:prstGeom prst="rect">
            <a:avLst/>
          </a:prstGeom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4B789527-76F7-445D-8D90-073911D60874}"/>
              </a:ext>
            </a:extLst>
          </p:cNvPr>
          <p:cNvSpPr txBox="1">
            <a:spLocks/>
          </p:cNvSpPr>
          <p:nvPr/>
        </p:nvSpPr>
        <p:spPr>
          <a:xfrm>
            <a:off x="8415071" y="5491837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sz="900" dirty="0">
                <a:latin typeface="Century Gothic "/>
              </a:rPr>
              <a:t>За неустоим блясък и подхранване</a:t>
            </a:r>
            <a:endParaRPr lang="en-US" sz="900" dirty="0">
              <a:latin typeface="Century Gothic 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D4E8B-6ED6-4AA6-A8C4-D7DB16AC4743}"/>
              </a:ext>
            </a:extLst>
          </p:cNvPr>
          <p:cNvSpPr txBox="1"/>
          <p:nvPr/>
        </p:nvSpPr>
        <p:spPr>
          <a:xfrm>
            <a:off x="9839785" y="3539718"/>
            <a:ext cx="2011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latin typeface="Century Gothic "/>
              </a:rPr>
              <a:t>Tecni.Art</a:t>
            </a:r>
            <a:endParaRPr lang="en-US" sz="1200" b="1" dirty="0">
              <a:latin typeface="Century Gothic "/>
            </a:endParaRPr>
          </a:p>
        </p:txBody>
      </p:sp>
      <p:pic>
        <p:nvPicPr>
          <p:cNvPr id="43" name="Picture 42" descr="Graphical user interface, text, whiteboard&#10;&#10;Description automatically generated">
            <a:extLst>
              <a:ext uri="{FF2B5EF4-FFF2-40B4-BE49-F238E27FC236}">
                <a16:creationId xmlns:a16="http://schemas.microsoft.com/office/drawing/2014/main" id="{86A36C4D-47F8-4620-9F9A-E18D6242BF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05" y="4302121"/>
            <a:ext cx="1510860" cy="1107308"/>
          </a:xfrm>
          <a:prstGeom prst="rect">
            <a:avLst/>
          </a:prstGeom>
        </p:spPr>
      </p:pic>
      <p:sp>
        <p:nvSpPr>
          <p:cNvPr id="45" name="Subtitle 2">
            <a:extLst>
              <a:ext uri="{FF2B5EF4-FFF2-40B4-BE49-F238E27FC236}">
                <a16:creationId xmlns:a16="http://schemas.microsoft.com/office/drawing/2014/main" id="{76686CC4-43BB-45D4-8B4A-370745E2C817}"/>
              </a:ext>
            </a:extLst>
          </p:cNvPr>
          <p:cNvSpPr txBox="1">
            <a:spLocks/>
          </p:cNvSpPr>
          <p:nvPr/>
        </p:nvSpPr>
        <p:spPr>
          <a:xfrm>
            <a:off x="10316784" y="5447396"/>
            <a:ext cx="1909575" cy="33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sz="1000" dirty="0">
                <a:latin typeface="Century Gothic "/>
              </a:rPr>
              <a:t>Стайлинг продукти</a:t>
            </a:r>
            <a:endParaRPr lang="en-US" sz="1000" dirty="0">
              <a:latin typeface="Century Gothic 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996638-6E4A-4324-B2E1-DF1C03CB9F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0898" y="5214314"/>
            <a:ext cx="1277770" cy="965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C4E04-C2CE-4F10-838A-505BE5624C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5549" y="2150786"/>
            <a:ext cx="847843" cy="847843"/>
          </a:xfrm>
          <a:prstGeom prst="rect">
            <a:avLst/>
          </a:prstGeom>
        </p:spPr>
      </p:pic>
      <p:pic>
        <p:nvPicPr>
          <p:cNvPr id="18" name="Picture 17" descr="A picture containing toiletry, lotion&#10;&#10;Description automatically generated">
            <a:extLst>
              <a:ext uri="{FF2B5EF4-FFF2-40B4-BE49-F238E27FC236}">
                <a16:creationId xmlns:a16="http://schemas.microsoft.com/office/drawing/2014/main" id="{2555CA45-0B22-45CA-AD3C-E1D0ED9E39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63" y="2235818"/>
            <a:ext cx="1403289" cy="701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615ED6-1895-A496-9692-55FF73BB05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34394" y="4675614"/>
            <a:ext cx="1512991" cy="10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126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Century Gothic</vt:lpstr>
      <vt:lpstr>Century Gothic 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GEORGIEVA Kristina</dc:creator>
  <cp:lastModifiedBy>GEORGIEVA Kristina</cp:lastModifiedBy>
  <cp:revision>14</cp:revision>
  <dcterms:created xsi:type="dcterms:W3CDTF">2021-06-10T09:47:44Z</dcterms:created>
  <dcterms:modified xsi:type="dcterms:W3CDTF">2023-02-17T11:23:39Z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2021-06-10T10:47:30Z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23f118ae-0d46-4905-abd1-812ee8e0b005</vt:lpwstr>
  </property>
  <property fmtid="{D5CDD505-2E9C-101B-9397-08002B2CF9AE}" pid="8" name="MSIP_Label_f43b7177-c66c-4b22-a350-7ee86f9a1e74_ContentBits">
    <vt:lpwstr>2</vt:lpwstr>
  </property>
</Properties>
</file>