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8" r:id="rId3"/>
    <p:sldId id="275" r:id="rId4"/>
    <p:sldId id="279" r:id="rId5"/>
    <p:sldId id="276" r:id="rId6"/>
    <p:sldId id="280" r:id="rId7"/>
    <p:sldId id="277" r:id="rId8"/>
    <p:sldId id="27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86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22.08.2019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497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MAISHIY BUYUMLAR BIZNING </a:t>
            </a: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YORDAMCHILARIMIZ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8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D:\ISH UCHUN\ZILOLGA\таййорлов расмлари тематика\хар хил расм\4мтт\5715ba637d24b0ccd03fb23bdd6d22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352928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1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Boy\Desktop\Download\1-760x45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73229" cy="5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D:\ISH UCHUN\ZILOLGA\таййорлов расмлари тематика\хар хил расм\4мтт\5b3d1e7d370975ca6d9f713769dde98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909248" cy="6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6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Boy\Desktop\Download\45f4usqq43045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3" y="332656"/>
            <a:ext cx="8707487" cy="61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D:\ISH UCHUN\ZILOLGA\таййорлов расмлари тематика\хар хил расм\4мтт\remonttehnik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0648"/>
            <a:ext cx="8763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Boy\Desktop\Download\2863274_32877nothumb5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7769"/>
            <a:ext cx="7056784" cy="59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effectLst>
            <a:outerShdw blurRad="50800" dist="50800" dir="5400000" algn="ctr" rotWithShape="0">
              <a:srgbClr val="7030A0"/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effectLst>
            <a:outerShdw blurRad="50800" dist="50800" dir="5400000" algn="ctr" rotWithShape="0">
              <a:srgbClr val="7030A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         </a:t>
            </a:r>
            <a:endParaRPr lang="en-US" sz="4400" b="1" dirty="0" smtClean="0">
              <a:solidFill>
                <a:srgbClr val="FFFF00"/>
              </a:solidFill>
            </a:endParaRPr>
          </a:p>
          <a:p>
            <a:pPr algn="ctr"/>
            <a:endParaRPr lang="en-US" sz="4800" b="1" dirty="0" smtClean="0">
              <a:solidFill>
                <a:srgbClr val="FFFF00"/>
              </a:solidFill>
            </a:endParaRPr>
          </a:p>
          <a:p>
            <a:pPr algn="ctr"/>
            <a:endParaRPr lang="en-US" sz="48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E’TIBORINGIZ UCHUN RAHMAT!</a:t>
            </a:r>
            <a:endParaRPr lang="ru-RU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7</Words>
  <Application>Microsoft Office PowerPoint</Application>
  <PresentationFormat>Экран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    MAISHIY BUYUMLAR BIZNING YORDAMCHILARIMIZ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Комил</cp:lastModifiedBy>
  <cp:revision>38</cp:revision>
  <dcterms:created xsi:type="dcterms:W3CDTF">2014-06-11T20:28:11Z</dcterms:created>
  <dcterms:modified xsi:type="dcterms:W3CDTF">2019-08-22T05:40:58Z</dcterms:modified>
</cp:coreProperties>
</file>