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63" r:id="rId6"/>
    <p:sldId id="259" r:id="rId7"/>
    <p:sldId id="267" r:id="rId8"/>
    <p:sldId id="265" r:id="rId9"/>
    <p:sldId id="260" r:id="rId10"/>
    <p:sldId id="269" r:id="rId11"/>
    <p:sldId id="271" r:id="rId12"/>
    <p:sldId id="272" r:id="rId13"/>
    <p:sldId id="275" r:id="rId14"/>
    <p:sldId id="277" r:id="rId15"/>
    <p:sldId id="278" r:id="rId16"/>
    <p:sldId id="279" r:id="rId17"/>
  </p:sldIdLst>
  <p:sldSz cx="9144000" cy="6858000" type="screen4x3"/>
  <p:notesSz cx="6858000" cy="9144000"/>
  <p:custDataLst>
    <p:tags r:id="rId1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>
      <p:cViewPr varScale="1">
        <p:scale>
          <a:sx n="43" d="100"/>
          <a:sy n="43" d="100"/>
        </p:scale>
        <p:origin x="-7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BB6E3-AFFE-4D65-9C48-83C2BCAAEDD8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E870AB-4593-46D0-BBCE-BE25191D2ECA}">
      <dgm:prSet phldrT="[Текст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uz-Cyrl-UZ" sz="2400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МТМда таьлим жараёнининг асосий таойилларидан енг асосийси.</a:t>
          </a:r>
          <a:endParaRPr lang="ru-RU" sz="2400" b="1" dirty="0" smtClean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  <a:p>
          <a:pPr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dirty="0"/>
        </a:p>
      </dgm:t>
    </dgm:pt>
    <dgm:pt modelId="{FC8F13EB-4B1E-4B87-AF05-66B356515A10}" type="parTrans" cxnId="{EB5157D7-C12C-42BE-97E8-F4BFBF697BE2}">
      <dgm:prSet/>
      <dgm:spPr/>
      <dgm:t>
        <a:bodyPr/>
        <a:lstStyle/>
        <a:p>
          <a:endParaRPr lang="ru-RU"/>
        </a:p>
      </dgm:t>
    </dgm:pt>
    <dgm:pt modelId="{36024105-8FF7-4445-A3EB-1F65D7723199}" type="sibTrans" cxnId="{EB5157D7-C12C-42BE-97E8-F4BFBF697BE2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endParaRPr lang="ru-RU"/>
        </a:p>
      </dgm:t>
    </dgm:pt>
    <dgm:pt modelId="{B10DCB28-3D46-439B-ACD4-A45CC9528627}">
      <dgm:prSet custT="1"/>
      <dgm:spPr>
        <a:solidFill>
          <a:srgbClr val="FFFF00"/>
        </a:solidFill>
      </dgm:spPr>
      <dgm:t>
        <a:bodyPr/>
        <a:lstStyle/>
        <a:p>
          <a:endParaRPr lang="ru-RU" sz="1100" dirty="0"/>
        </a:p>
      </dgm:t>
    </dgm:pt>
    <dgm:pt modelId="{20DD5BDA-19AA-4CE2-AFEE-96458894D6A0}" type="parTrans" cxnId="{857970D7-47C8-44EB-AAC7-7ADD4E1565FE}">
      <dgm:prSet/>
      <dgm:spPr/>
      <dgm:t>
        <a:bodyPr/>
        <a:lstStyle/>
        <a:p>
          <a:endParaRPr lang="ru-RU"/>
        </a:p>
      </dgm:t>
    </dgm:pt>
    <dgm:pt modelId="{8B7F4413-E931-4445-BFB2-67A1C212A5B8}" type="sibTrans" cxnId="{857970D7-47C8-44EB-AAC7-7ADD4E1565FE}">
      <dgm:prSet/>
      <dgm:spPr/>
      <dgm:t>
        <a:bodyPr/>
        <a:lstStyle/>
        <a:p>
          <a:endParaRPr lang="ru-RU"/>
        </a:p>
      </dgm:t>
    </dgm:pt>
    <dgm:pt modelId="{B26D2E81-080E-4C18-9971-C935974D9FF5}">
      <dgm:prSet custT="1"/>
      <dgm:spPr>
        <a:solidFill>
          <a:schemeClr val="accent2"/>
        </a:solidFill>
      </dgm:spPr>
      <dgm:t>
        <a:bodyPr/>
        <a:lstStyle/>
        <a:p>
          <a:pPr algn="ctr"/>
          <a:r>
            <a:rPr lang="ru-RU" sz="2800" dirty="0" err="1" smtClean="0">
              <a:latin typeface="Times New Roman" pitchFamily="18" charset="0"/>
              <a:cs typeface="Times New Roman" pitchFamily="18" charset="0"/>
            </a:rPr>
            <a:t>боланинг</a:t>
          </a:r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800" dirty="0" err="1" smtClean="0">
              <a:latin typeface="Times New Roman" pitchFamily="18" charset="0"/>
              <a:cs typeface="Times New Roman" pitchFamily="18" charset="0"/>
            </a:rPr>
            <a:t>ижодий</a:t>
          </a:r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800" dirty="0" err="1" smtClean="0">
              <a:latin typeface="Times New Roman" pitchFamily="18" charset="0"/>
              <a:cs typeface="Times New Roman" pitchFamily="18" charset="0"/>
            </a:rPr>
            <a:t>қобилиятларини</a:t>
          </a:r>
          <a:r>
            <a:rPr lang="ru-RU" sz="2800" dirty="0" smtClean="0">
              <a:latin typeface="Times New Roman" pitchFamily="18" charset="0"/>
              <a:cs typeface="Times New Roman" pitchFamily="18" charset="0"/>
            </a:rPr>
            <a:t>                                   </a:t>
          </a:r>
          <a:r>
            <a:rPr lang="ru-RU" sz="2800" dirty="0" err="1" smtClean="0">
              <a:latin typeface="Times New Roman" pitchFamily="18" charset="0"/>
              <a:cs typeface="Times New Roman" pitchFamily="18" charset="0"/>
            </a:rPr>
            <a:t>қўллаб-қувватлаш</a:t>
          </a:r>
          <a:endParaRPr lang="ru-RU" sz="2800" b="1" dirty="0">
            <a:solidFill>
              <a:srgbClr val="FFFF00"/>
            </a:solidFill>
          </a:endParaRPr>
        </a:p>
      </dgm:t>
    </dgm:pt>
    <dgm:pt modelId="{00DD0B60-5D4C-471E-B146-C1EBF34DDD93}" type="parTrans" cxnId="{B370772E-3A26-43CB-AA90-0EB8BC8DC210}">
      <dgm:prSet/>
      <dgm:spPr/>
      <dgm:t>
        <a:bodyPr/>
        <a:lstStyle/>
        <a:p>
          <a:endParaRPr lang="ru-RU"/>
        </a:p>
      </dgm:t>
    </dgm:pt>
    <dgm:pt modelId="{9428F93C-B5C8-4B08-9EFE-74A78DBE64B2}" type="sibTrans" cxnId="{B370772E-3A26-43CB-AA90-0EB8BC8DC210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ru-RU"/>
        </a:p>
      </dgm:t>
    </dgm:pt>
    <dgm:pt modelId="{8FB9102A-8F79-486B-9355-ECCA42996029}">
      <dgm:prSet custT="1"/>
      <dgm:spPr>
        <a:solidFill>
          <a:srgbClr val="00B050"/>
        </a:solidFill>
      </dgm:spPr>
      <dgm:t>
        <a:bodyPr/>
        <a:lstStyle/>
        <a:p>
          <a:pPr algn="ctr"/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- бола </a:t>
          </a:r>
          <a:r>
            <a:rPr lang="ru-RU" sz="2400" dirty="0" err="1" smtClean="0">
              <a:latin typeface="Times New Roman" pitchFamily="18" charset="0"/>
              <a:cs typeface="Times New Roman" pitchFamily="18" charset="0"/>
            </a:rPr>
            <a:t>учун</a:t>
          </a:r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400" dirty="0" err="1" smtClean="0">
              <a:latin typeface="Times New Roman" pitchFamily="18" charset="0"/>
              <a:cs typeface="Times New Roman" pitchFamily="18" charset="0"/>
            </a:rPr>
            <a:t>хавфсиз</a:t>
          </a:r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400" dirty="0" err="1" smtClean="0">
              <a:latin typeface="Times New Roman" pitchFamily="18" charset="0"/>
              <a:cs typeface="Times New Roman" pitchFamily="18" charset="0"/>
            </a:rPr>
            <a:t>муҳитни</a:t>
          </a:r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400" dirty="0" err="1" smtClean="0">
              <a:latin typeface="Times New Roman" pitchFamily="18" charset="0"/>
              <a:cs typeface="Times New Roman" pitchFamily="18" charset="0"/>
            </a:rPr>
            <a:t>таъминлаш</a:t>
          </a:r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; </a:t>
          </a:r>
          <a:endParaRPr lang="ru-RU" sz="2400" b="1" dirty="0">
            <a:solidFill>
              <a:srgbClr val="FFFF00"/>
            </a:solidFill>
          </a:endParaRPr>
        </a:p>
      </dgm:t>
    </dgm:pt>
    <dgm:pt modelId="{07B264F1-FBE0-4151-8C83-69008638029A}" type="parTrans" cxnId="{F50E7F79-584C-4E6F-92F5-C176E9626F20}">
      <dgm:prSet/>
      <dgm:spPr/>
      <dgm:t>
        <a:bodyPr/>
        <a:lstStyle/>
        <a:p>
          <a:endParaRPr lang="ru-RU"/>
        </a:p>
      </dgm:t>
    </dgm:pt>
    <dgm:pt modelId="{8BDED90C-4A27-49E1-9600-B355893E60AA}" type="sibTrans" cxnId="{F50E7F79-584C-4E6F-92F5-C176E9626F20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ru-RU"/>
        </a:p>
      </dgm:t>
    </dgm:pt>
    <dgm:pt modelId="{A3CBCEFC-AB2B-4143-A2D1-6E469147FD5C}">
      <dgm:prSet custLinFactY="-3938" custLinFactNeighborX="-8823" custLinFactNeighborY="-100000"/>
      <dgm:spPr/>
      <dgm:t>
        <a:bodyPr/>
        <a:lstStyle/>
        <a:p>
          <a:endParaRPr lang="ru-RU"/>
        </a:p>
      </dgm:t>
    </dgm:pt>
    <dgm:pt modelId="{21C498A7-C047-49D4-A858-8B5BEC2C908E}" type="parTrans" cxnId="{B6039CE4-D3A0-4B83-AD8D-ABACA467106A}">
      <dgm:prSet/>
      <dgm:spPr/>
      <dgm:t>
        <a:bodyPr/>
        <a:lstStyle/>
        <a:p>
          <a:endParaRPr lang="ru-RU"/>
        </a:p>
      </dgm:t>
    </dgm:pt>
    <dgm:pt modelId="{D1D96F9D-9A5D-40E6-BE39-C93F0068905F}" type="sibTrans" cxnId="{B6039CE4-D3A0-4B83-AD8D-ABACA467106A}">
      <dgm:prSet/>
      <dgm:spPr/>
      <dgm:t>
        <a:bodyPr/>
        <a:lstStyle/>
        <a:p>
          <a:endParaRPr lang="ru-RU"/>
        </a:p>
      </dgm:t>
    </dgm:pt>
    <dgm:pt modelId="{237E50F8-87CC-44C7-B1B1-00BF24E072BE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Боланинг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хукуклари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ўзига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хос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ривожланиш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хусусиятлари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ва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салоҳиятларини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ҳисобга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олиш</a:t>
          </a:r>
          <a:r>
            <a: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;</a:t>
          </a:r>
          <a:endParaRPr lang="ru-RU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DD42EE0-1304-4BA0-9634-3050DA5B39D2}" type="parTrans" cxnId="{399A4CD4-5ABE-447B-A12F-09618255CC77}">
      <dgm:prSet/>
      <dgm:spPr/>
      <dgm:t>
        <a:bodyPr/>
        <a:lstStyle/>
        <a:p>
          <a:endParaRPr lang="ru-RU"/>
        </a:p>
      </dgm:t>
    </dgm:pt>
    <dgm:pt modelId="{9BB7C49F-A748-45FA-85E1-A2E70AF81897}" type="sibTrans" cxnId="{399A4CD4-5ABE-447B-A12F-09618255CC77}">
      <dgm:prSet/>
      <dgm:spPr>
        <a:solidFill>
          <a:schemeClr val="accent3">
            <a:alpha val="90000"/>
          </a:schemeClr>
        </a:solidFill>
      </dgm:spPr>
      <dgm:t>
        <a:bodyPr/>
        <a:lstStyle/>
        <a:p>
          <a:endParaRPr lang="ru-RU"/>
        </a:p>
      </dgm:t>
    </dgm:pt>
    <dgm:pt modelId="{E1016E32-AF7F-4DB0-ABA0-C8807FDD9199}">
      <dgm:prSet custScaleY="74613" custLinFactNeighborX="-2613" custLinFactNeighborY="-40604"/>
      <dgm:spPr/>
      <dgm:t>
        <a:bodyPr/>
        <a:lstStyle/>
        <a:p>
          <a:endParaRPr lang="ru-RU"/>
        </a:p>
      </dgm:t>
    </dgm:pt>
    <dgm:pt modelId="{C3911F1A-19EB-46A5-B3E8-011FD9A0B0A3}" type="parTrans" cxnId="{5E284600-0F92-442B-B54C-843905510F8F}">
      <dgm:prSet/>
      <dgm:spPr/>
      <dgm:t>
        <a:bodyPr/>
        <a:lstStyle/>
        <a:p>
          <a:endParaRPr lang="ru-RU"/>
        </a:p>
      </dgm:t>
    </dgm:pt>
    <dgm:pt modelId="{9F64D466-FFC7-4897-880D-6205F7429CEC}" type="sibTrans" cxnId="{5E284600-0F92-442B-B54C-843905510F8F}">
      <dgm:prSet custLinFactNeighborX="-11886" custLinFactNeighborY="-35567"/>
      <dgm:spPr>
        <a:solidFill>
          <a:schemeClr val="accent3">
            <a:alpha val="90000"/>
          </a:schemeClr>
        </a:solidFill>
      </dgm:spPr>
      <dgm:t>
        <a:bodyPr/>
        <a:lstStyle/>
        <a:p>
          <a:endParaRPr lang="ru-RU"/>
        </a:p>
      </dgm:t>
    </dgm:pt>
    <dgm:pt modelId="{8FF8F43D-05B8-4082-B6B8-572F921E320B}" type="pres">
      <dgm:prSet presAssocID="{E02BB6E3-AFFE-4D65-9C48-83C2BCAAEDD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0A4701E-9546-4E4A-9738-529DA310BA76}" type="pres">
      <dgm:prSet presAssocID="{E02BB6E3-AFFE-4D65-9C48-83C2BCAAEDD8}" presName="dummyMaxCanvas" presStyleCnt="0">
        <dgm:presLayoutVars/>
      </dgm:prSet>
      <dgm:spPr/>
    </dgm:pt>
    <dgm:pt modelId="{CFED9C4B-7A5A-41FE-9895-77B11147045F}" type="pres">
      <dgm:prSet presAssocID="{E02BB6E3-AFFE-4D65-9C48-83C2BCAAEDD8}" presName="FiveNodes_1" presStyleLbl="node1" presStyleIdx="0" presStyleCnt="5" custScaleY="96906" custLinFactNeighborX="-448" custLinFactNeighborY="-15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701E4A-F89A-401C-8A72-037AB113689A}" type="pres">
      <dgm:prSet presAssocID="{E02BB6E3-AFFE-4D65-9C48-83C2BCAAEDD8}" presName="FiveNodes_2" presStyleLbl="node1" presStyleIdx="1" presStyleCnt="5" custScaleY="74613" custLinFactNeighborX="-2613" custLinFactNeighborY="-406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13EBB3-39DD-46E0-A2DC-A9C69EA8E32F}" type="pres">
      <dgm:prSet presAssocID="{E02BB6E3-AFFE-4D65-9C48-83C2BCAAEDD8}" presName="FiveNodes_3" presStyleLbl="node1" presStyleIdx="2" presStyleCnt="5" custScaleY="91420" custLinFactNeighborX="-4635" custLinFactNeighborY="-703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81D193-69B0-4C44-B559-4FE2FD238F80}" type="pres">
      <dgm:prSet presAssocID="{E02BB6E3-AFFE-4D65-9C48-83C2BCAAEDD8}" presName="FiveNodes_4" presStyleLbl="node1" presStyleIdx="3" presStyleCnt="5" custLinFactNeighborX="-4992" custLinFactNeighborY="-862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13687A-4A75-4CFE-9D64-4CF553A0AA8B}" type="pres">
      <dgm:prSet presAssocID="{E02BB6E3-AFFE-4D65-9C48-83C2BCAAEDD8}" presName="FiveNodes_5" presStyleLbl="node1" presStyleIdx="4" presStyleCnt="5" custFlipVert="1" custFlipHor="1" custScaleX="2390" custScaleY="4087" custLinFactY="-17114" custLinFactNeighborX="-9428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6947AC-E455-48F0-B5F7-DB1E150ACD7F}" type="pres">
      <dgm:prSet presAssocID="{E02BB6E3-AFFE-4D65-9C48-83C2BCAAEDD8}" presName="FiveConn_1-2" presStyleLbl="fgAccFollowNode1" presStyleIdx="0" presStyleCnt="4" custLinFactNeighborX="9512" custLinFactNeighborY="139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673996-0EC6-4581-997E-8EA3BCACD07F}" type="pres">
      <dgm:prSet presAssocID="{E02BB6E3-AFFE-4D65-9C48-83C2BCAAEDD8}" presName="FiveConn_2-3" presStyleLbl="fgAccFollowNode1" presStyleIdx="1" presStyleCnt="4" custLinFactNeighborX="-11886" custLinFactNeighborY="-355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6EA8DF-2105-4D5B-ABC6-DC4296562842}" type="pres">
      <dgm:prSet presAssocID="{E02BB6E3-AFFE-4D65-9C48-83C2BCAAEDD8}" presName="FiveConn_3-4" presStyleLbl="fgAccFollowNode1" presStyleIdx="2" presStyleCnt="4" custLinFactNeighborX="-33284" custLinFactNeighborY="-652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45E95F-C3FE-4A29-A7F0-6F65BB544EA3}" type="pres">
      <dgm:prSet presAssocID="{E02BB6E3-AFFE-4D65-9C48-83C2BCAAEDD8}" presName="FiveConn_4-5" presStyleLbl="fgAccFollowNode1" presStyleIdx="3" presStyleCnt="4" custFlipVert="1" custFlipHor="0" custScaleX="9863" custScaleY="7901" custLinFactNeighborX="-22805" custLinFactNeighborY="-452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EA3CB4-5F46-48BF-9D3E-55D5FABA1CA1}" type="pres">
      <dgm:prSet presAssocID="{E02BB6E3-AFFE-4D65-9C48-83C2BCAAEDD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FC2C7F-DF9C-4741-8E2F-2D671018BD0E}" type="pres">
      <dgm:prSet presAssocID="{E02BB6E3-AFFE-4D65-9C48-83C2BCAAEDD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F7DB18-66EA-48F2-80E9-7B81BC7EE3BC}" type="pres">
      <dgm:prSet presAssocID="{E02BB6E3-AFFE-4D65-9C48-83C2BCAAEDD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909265-B06D-49EB-8EC0-AF67B76E9318}" type="pres">
      <dgm:prSet presAssocID="{E02BB6E3-AFFE-4D65-9C48-83C2BCAAEDD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8AC3DA-4BDE-4E1F-9C19-3DF7BECC811B}" type="pres">
      <dgm:prSet presAssocID="{E02BB6E3-AFFE-4D65-9C48-83C2BCAAEDD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CB03C17-BE74-48CF-9414-B75C87FF095B}" type="presOf" srcId="{36024105-8FF7-4445-A3EB-1F65D7723199}" destId="{CA6947AC-E455-48F0-B5F7-DB1E150ACD7F}" srcOrd="0" destOrd="0" presId="urn:microsoft.com/office/officeart/2005/8/layout/vProcess5"/>
    <dgm:cxn modelId="{D71D7DDE-504C-4E68-9A99-BE2A21D1CB58}" type="presOf" srcId="{B10DCB28-3D46-439B-ACD4-A45CC9528627}" destId="{208AC3DA-4BDE-4E1F-9C19-3DF7BECC811B}" srcOrd="1" destOrd="0" presId="urn:microsoft.com/office/officeart/2005/8/layout/vProcess5"/>
    <dgm:cxn modelId="{399A4CD4-5ABE-447B-A12F-09618255CC77}" srcId="{E02BB6E3-AFFE-4D65-9C48-83C2BCAAEDD8}" destId="{237E50F8-87CC-44C7-B1B1-00BF24E072BE}" srcOrd="1" destOrd="0" parTransId="{1DD42EE0-1304-4BA0-9634-3050DA5B39D2}" sibTransId="{9BB7C49F-A748-45FA-85E1-A2E70AF81897}"/>
    <dgm:cxn modelId="{1F92DC46-3D27-431E-B6A3-7C4FB420C56A}" type="presOf" srcId="{237E50F8-87CC-44C7-B1B1-00BF24E072BE}" destId="{49701E4A-F89A-401C-8A72-037AB113689A}" srcOrd="0" destOrd="0" presId="urn:microsoft.com/office/officeart/2005/8/layout/vProcess5"/>
    <dgm:cxn modelId="{F92D309B-3554-46DA-B177-BDFCD59AAFC6}" type="presOf" srcId="{C6E870AB-4593-46D0-BBCE-BE25191D2ECA}" destId="{CFED9C4B-7A5A-41FE-9895-77B11147045F}" srcOrd="0" destOrd="0" presId="urn:microsoft.com/office/officeart/2005/8/layout/vProcess5"/>
    <dgm:cxn modelId="{56CE4105-6D49-4CFD-856B-3294DB942E4E}" type="presOf" srcId="{B26D2E81-080E-4C18-9971-C935974D9FF5}" destId="{EA13EBB3-39DD-46E0-A2DC-A9C69EA8E32F}" srcOrd="0" destOrd="0" presId="urn:microsoft.com/office/officeart/2005/8/layout/vProcess5"/>
    <dgm:cxn modelId="{333066AE-6F52-4523-92BD-502BEFFB64AB}" type="presOf" srcId="{8BDED90C-4A27-49E1-9600-B355893E60AA}" destId="{7E45E95F-C3FE-4A29-A7F0-6F65BB544EA3}" srcOrd="0" destOrd="0" presId="urn:microsoft.com/office/officeart/2005/8/layout/vProcess5"/>
    <dgm:cxn modelId="{857970D7-47C8-44EB-AAC7-7ADD4E1565FE}" srcId="{E02BB6E3-AFFE-4D65-9C48-83C2BCAAEDD8}" destId="{B10DCB28-3D46-439B-ACD4-A45CC9528627}" srcOrd="4" destOrd="0" parTransId="{20DD5BDA-19AA-4CE2-AFEE-96458894D6A0}" sibTransId="{8B7F4413-E931-4445-BFB2-67A1C212A5B8}"/>
    <dgm:cxn modelId="{3C75DE28-F2A3-4CD5-A231-94FBDF4ED613}" type="presOf" srcId="{9428F93C-B5C8-4B08-9EFE-74A78DBE64B2}" destId="{906EA8DF-2105-4D5B-ABC6-DC4296562842}" srcOrd="0" destOrd="0" presId="urn:microsoft.com/office/officeart/2005/8/layout/vProcess5"/>
    <dgm:cxn modelId="{EBEBB59E-7D2C-4AB0-8A7A-3250703224CE}" type="presOf" srcId="{B10DCB28-3D46-439B-ACD4-A45CC9528627}" destId="{7913687A-4A75-4CFE-9D64-4CF553A0AA8B}" srcOrd="0" destOrd="0" presId="urn:microsoft.com/office/officeart/2005/8/layout/vProcess5"/>
    <dgm:cxn modelId="{B6039CE4-D3A0-4B83-AD8D-ABACA467106A}" srcId="{E02BB6E3-AFFE-4D65-9C48-83C2BCAAEDD8}" destId="{A3CBCEFC-AB2B-4143-A2D1-6E469147FD5C}" srcOrd="5" destOrd="0" parTransId="{21C498A7-C047-49D4-A858-8B5BEC2C908E}" sibTransId="{D1D96F9D-9A5D-40E6-BE39-C93F0068905F}"/>
    <dgm:cxn modelId="{BB50325D-79BA-4230-8A53-6BCC150B99BF}" type="presOf" srcId="{E02BB6E3-AFFE-4D65-9C48-83C2BCAAEDD8}" destId="{8FF8F43D-05B8-4082-B6B8-572F921E320B}" srcOrd="0" destOrd="0" presId="urn:microsoft.com/office/officeart/2005/8/layout/vProcess5"/>
    <dgm:cxn modelId="{04E8A668-3DA0-4FC9-A433-CA269E13705E}" type="presOf" srcId="{237E50F8-87CC-44C7-B1B1-00BF24E072BE}" destId="{F9FC2C7F-DF9C-4741-8E2F-2D671018BD0E}" srcOrd="1" destOrd="0" presId="urn:microsoft.com/office/officeart/2005/8/layout/vProcess5"/>
    <dgm:cxn modelId="{1CB0CE81-93D4-47B5-AA28-800532830E03}" type="presOf" srcId="{8FB9102A-8F79-486B-9355-ECCA42996029}" destId="{AB81D193-69B0-4C44-B559-4FE2FD238F80}" srcOrd="0" destOrd="0" presId="urn:microsoft.com/office/officeart/2005/8/layout/vProcess5"/>
    <dgm:cxn modelId="{E3CA0E49-7D04-42CB-A5A1-CDB5697B0716}" type="presOf" srcId="{C6E870AB-4593-46D0-BBCE-BE25191D2ECA}" destId="{F5EA3CB4-5F46-48BF-9D3E-55D5FABA1CA1}" srcOrd="1" destOrd="0" presId="urn:microsoft.com/office/officeart/2005/8/layout/vProcess5"/>
    <dgm:cxn modelId="{F50E7F79-584C-4E6F-92F5-C176E9626F20}" srcId="{E02BB6E3-AFFE-4D65-9C48-83C2BCAAEDD8}" destId="{8FB9102A-8F79-486B-9355-ECCA42996029}" srcOrd="3" destOrd="0" parTransId="{07B264F1-FBE0-4151-8C83-69008638029A}" sibTransId="{8BDED90C-4A27-49E1-9600-B355893E60AA}"/>
    <dgm:cxn modelId="{2834BBD4-52EE-4E41-B74D-D1C1C129B21B}" type="presOf" srcId="{8FB9102A-8F79-486B-9355-ECCA42996029}" destId="{B8909265-B06D-49EB-8EC0-AF67B76E9318}" srcOrd="1" destOrd="0" presId="urn:microsoft.com/office/officeart/2005/8/layout/vProcess5"/>
    <dgm:cxn modelId="{B370772E-3A26-43CB-AA90-0EB8BC8DC210}" srcId="{E02BB6E3-AFFE-4D65-9C48-83C2BCAAEDD8}" destId="{B26D2E81-080E-4C18-9971-C935974D9FF5}" srcOrd="2" destOrd="0" parTransId="{00DD0B60-5D4C-471E-B146-C1EBF34DDD93}" sibTransId="{9428F93C-B5C8-4B08-9EFE-74A78DBE64B2}"/>
    <dgm:cxn modelId="{0E62B442-6025-4117-A740-BC27690F18A1}" type="presOf" srcId="{B26D2E81-080E-4C18-9971-C935974D9FF5}" destId="{86F7DB18-66EA-48F2-80E9-7B81BC7EE3BC}" srcOrd="1" destOrd="0" presId="urn:microsoft.com/office/officeart/2005/8/layout/vProcess5"/>
    <dgm:cxn modelId="{EB5157D7-C12C-42BE-97E8-F4BFBF697BE2}" srcId="{E02BB6E3-AFFE-4D65-9C48-83C2BCAAEDD8}" destId="{C6E870AB-4593-46D0-BBCE-BE25191D2ECA}" srcOrd="0" destOrd="0" parTransId="{FC8F13EB-4B1E-4B87-AF05-66B356515A10}" sibTransId="{36024105-8FF7-4445-A3EB-1F65D7723199}"/>
    <dgm:cxn modelId="{D3D30473-134B-46D1-B31F-B2940E51A630}" type="presOf" srcId="{9BB7C49F-A748-45FA-85E1-A2E70AF81897}" destId="{5E673996-0EC6-4581-997E-8EA3BCACD07F}" srcOrd="0" destOrd="0" presId="urn:microsoft.com/office/officeart/2005/8/layout/vProcess5"/>
    <dgm:cxn modelId="{5E284600-0F92-442B-B54C-843905510F8F}" srcId="{E02BB6E3-AFFE-4D65-9C48-83C2BCAAEDD8}" destId="{E1016E32-AF7F-4DB0-ABA0-C8807FDD9199}" srcOrd="6" destOrd="0" parTransId="{C3911F1A-19EB-46A5-B3E8-011FD9A0B0A3}" sibTransId="{9F64D466-FFC7-4897-880D-6205F7429CEC}"/>
    <dgm:cxn modelId="{0F445BBA-7A0E-4E03-A3E1-F8F8434289C5}" type="presParOf" srcId="{8FF8F43D-05B8-4082-B6B8-572F921E320B}" destId="{00A4701E-9546-4E4A-9738-529DA310BA76}" srcOrd="0" destOrd="0" presId="urn:microsoft.com/office/officeart/2005/8/layout/vProcess5"/>
    <dgm:cxn modelId="{3CA72574-2A33-41F9-AF63-1317DEE14F51}" type="presParOf" srcId="{8FF8F43D-05B8-4082-B6B8-572F921E320B}" destId="{CFED9C4B-7A5A-41FE-9895-77B11147045F}" srcOrd="1" destOrd="0" presId="urn:microsoft.com/office/officeart/2005/8/layout/vProcess5"/>
    <dgm:cxn modelId="{DC9A5DC1-2D71-41E2-9BB8-924E123A4429}" type="presParOf" srcId="{8FF8F43D-05B8-4082-B6B8-572F921E320B}" destId="{49701E4A-F89A-401C-8A72-037AB113689A}" srcOrd="2" destOrd="0" presId="urn:microsoft.com/office/officeart/2005/8/layout/vProcess5"/>
    <dgm:cxn modelId="{6DFA4734-94CC-4E52-9A65-607E1DBD0F67}" type="presParOf" srcId="{8FF8F43D-05B8-4082-B6B8-572F921E320B}" destId="{EA13EBB3-39DD-46E0-A2DC-A9C69EA8E32F}" srcOrd="3" destOrd="0" presId="urn:microsoft.com/office/officeart/2005/8/layout/vProcess5"/>
    <dgm:cxn modelId="{059A65E0-6037-41A1-B758-5DD9263D834A}" type="presParOf" srcId="{8FF8F43D-05B8-4082-B6B8-572F921E320B}" destId="{AB81D193-69B0-4C44-B559-4FE2FD238F80}" srcOrd="4" destOrd="0" presId="urn:microsoft.com/office/officeart/2005/8/layout/vProcess5"/>
    <dgm:cxn modelId="{B51C3A30-AF14-4FE6-A535-799C6D7F7D64}" type="presParOf" srcId="{8FF8F43D-05B8-4082-B6B8-572F921E320B}" destId="{7913687A-4A75-4CFE-9D64-4CF553A0AA8B}" srcOrd="5" destOrd="0" presId="urn:microsoft.com/office/officeart/2005/8/layout/vProcess5"/>
    <dgm:cxn modelId="{E27DCC2E-CBC8-4AAC-8E8E-28B4C191ABE8}" type="presParOf" srcId="{8FF8F43D-05B8-4082-B6B8-572F921E320B}" destId="{CA6947AC-E455-48F0-B5F7-DB1E150ACD7F}" srcOrd="6" destOrd="0" presId="urn:microsoft.com/office/officeart/2005/8/layout/vProcess5"/>
    <dgm:cxn modelId="{1BBC1F6A-3380-4F49-9242-D5024528DFDC}" type="presParOf" srcId="{8FF8F43D-05B8-4082-B6B8-572F921E320B}" destId="{5E673996-0EC6-4581-997E-8EA3BCACD07F}" srcOrd="7" destOrd="0" presId="urn:microsoft.com/office/officeart/2005/8/layout/vProcess5"/>
    <dgm:cxn modelId="{C2A3CC6D-7BA7-4D22-A40A-485A8161953C}" type="presParOf" srcId="{8FF8F43D-05B8-4082-B6B8-572F921E320B}" destId="{906EA8DF-2105-4D5B-ABC6-DC4296562842}" srcOrd="8" destOrd="0" presId="urn:microsoft.com/office/officeart/2005/8/layout/vProcess5"/>
    <dgm:cxn modelId="{272BFA88-999A-4588-ACBE-FD6BB41E8E5B}" type="presParOf" srcId="{8FF8F43D-05B8-4082-B6B8-572F921E320B}" destId="{7E45E95F-C3FE-4A29-A7F0-6F65BB544EA3}" srcOrd="9" destOrd="0" presId="urn:microsoft.com/office/officeart/2005/8/layout/vProcess5"/>
    <dgm:cxn modelId="{F9A7DA1D-2270-4818-8876-3DCA9C3655AC}" type="presParOf" srcId="{8FF8F43D-05B8-4082-B6B8-572F921E320B}" destId="{F5EA3CB4-5F46-48BF-9D3E-55D5FABA1CA1}" srcOrd="10" destOrd="0" presId="urn:microsoft.com/office/officeart/2005/8/layout/vProcess5"/>
    <dgm:cxn modelId="{2749FE6C-5F88-4760-9400-EF7C5D523892}" type="presParOf" srcId="{8FF8F43D-05B8-4082-B6B8-572F921E320B}" destId="{F9FC2C7F-DF9C-4741-8E2F-2D671018BD0E}" srcOrd="11" destOrd="0" presId="urn:microsoft.com/office/officeart/2005/8/layout/vProcess5"/>
    <dgm:cxn modelId="{573EC628-5DE7-4E7C-82C0-8DA70E8F785D}" type="presParOf" srcId="{8FF8F43D-05B8-4082-B6B8-572F921E320B}" destId="{86F7DB18-66EA-48F2-80E9-7B81BC7EE3BC}" srcOrd="12" destOrd="0" presId="urn:microsoft.com/office/officeart/2005/8/layout/vProcess5"/>
    <dgm:cxn modelId="{E57F5B69-088E-46A2-B728-9CAB24EB4CA6}" type="presParOf" srcId="{8FF8F43D-05B8-4082-B6B8-572F921E320B}" destId="{B8909265-B06D-49EB-8EC0-AF67B76E9318}" srcOrd="13" destOrd="0" presId="urn:microsoft.com/office/officeart/2005/8/layout/vProcess5"/>
    <dgm:cxn modelId="{301DE389-1B1D-40D9-8C96-3F1D1BD34571}" type="presParOf" srcId="{8FF8F43D-05B8-4082-B6B8-572F921E320B}" destId="{208AC3DA-4BDE-4E1F-9C19-3DF7BECC811B}" srcOrd="14" destOrd="0" presId="urn:microsoft.com/office/officeart/2005/8/layout/vProcess5"/>
  </dgm:cxnLst>
  <dgm:bg>
    <a:solidFill>
      <a:schemeClr val="accent3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BE345-8FE9-4F9D-A33F-A816223FE3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3966AB-5FA5-43B9-A914-42E8FCD61A6A}">
      <dgm:prSet phldrT="[Текст]"/>
      <dgm:spPr/>
      <dgm:t>
        <a:bodyPr/>
        <a:lstStyle/>
        <a:p>
          <a:r>
            <a:rPr lang="ru-RU" dirty="0" err="1" smtClean="0"/>
            <a:t>Коммуникатив</a:t>
          </a:r>
          <a:r>
            <a:rPr lang="ru-RU" dirty="0" smtClean="0"/>
            <a:t> компетенция</a:t>
          </a:r>
          <a:endParaRPr lang="ru-RU" dirty="0"/>
        </a:p>
      </dgm:t>
    </dgm:pt>
    <dgm:pt modelId="{5D0D07B8-0EBB-4817-85BB-3D0869369A98}" type="parTrans" cxnId="{07EA11DA-FB7A-4A03-8C25-228140748F0B}">
      <dgm:prSet/>
      <dgm:spPr/>
      <dgm:t>
        <a:bodyPr/>
        <a:lstStyle/>
        <a:p>
          <a:endParaRPr lang="ru-RU"/>
        </a:p>
      </dgm:t>
    </dgm:pt>
    <dgm:pt modelId="{635E5119-DF8C-4138-9761-4A6CCCF242E7}" type="sibTrans" cxnId="{07EA11DA-FB7A-4A03-8C25-228140748F0B}">
      <dgm:prSet/>
      <dgm:spPr/>
      <dgm:t>
        <a:bodyPr/>
        <a:lstStyle/>
        <a:p>
          <a:endParaRPr lang="ru-RU"/>
        </a:p>
      </dgm:t>
    </dgm:pt>
    <dgm:pt modelId="{4B3FDB53-B46D-420D-98B3-0CE40E5639CB}">
      <dgm:prSet phldrT="[Текст]"/>
      <dgm:spPr/>
      <dgm:t>
        <a:bodyPr/>
        <a:lstStyle/>
        <a:p>
          <a:r>
            <a:rPr lang="ru-RU" dirty="0" err="1" smtClean="0"/>
            <a:t>Уйин</a:t>
          </a:r>
          <a:r>
            <a:rPr lang="ru-RU" dirty="0" smtClean="0"/>
            <a:t> </a:t>
          </a:r>
          <a:r>
            <a:rPr lang="ru-RU" dirty="0" err="1" smtClean="0"/>
            <a:t>компетенцияси</a:t>
          </a:r>
          <a:endParaRPr lang="ru-RU" dirty="0"/>
        </a:p>
      </dgm:t>
    </dgm:pt>
    <dgm:pt modelId="{0A463B6A-D12A-4748-BB16-FBCE0B1C7A2F}" type="parTrans" cxnId="{EA012628-FD8F-4B7A-8EDA-6C7036262600}">
      <dgm:prSet/>
      <dgm:spPr/>
      <dgm:t>
        <a:bodyPr/>
        <a:lstStyle/>
        <a:p>
          <a:endParaRPr lang="ru-RU"/>
        </a:p>
      </dgm:t>
    </dgm:pt>
    <dgm:pt modelId="{8C472DFB-9C81-4474-BBD3-D37F2837BC2C}" type="sibTrans" cxnId="{EA012628-FD8F-4B7A-8EDA-6C7036262600}">
      <dgm:prSet/>
      <dgm:spPr/>
      <dgm:t>
        <a:bodyPr/>
        <a:lstStyle/>
        <a:p>
          <a:endParaRPr lang="ru-RU"/>
        </a:p>
      </dgm:t>
    </dgm:pt>
    <dgm:pt modelId="{F7F38AAC-CF6C-4EF5-AD36-D8930EC92E6B}">
      <dgm:prSet phldrT="[Текст]"/>
      <dgm:spPr/>
      <dgm:t>
        <a:bodyPr/>
        <a:lstStyle/>
        <a:p>
          <a:r>
            <a:rPr lang="ru-RU" dirty="0" err="1" smtClean="0"/>
            <a:t>Ижтимоий</a:t>
          </a:r>
          <a:r>
            <a:rPr lang="ru-RU" dirty="0" smtClean="0"/>
            <a:t> компетенция</a:t>
          </a:r>
          <a:endParaRPr lang="ru-RU" dirty="0"/>
        </a:p>
      </dgm:t>
    </dgm:pt>
    <dgm:pt modelId="{E233EF99-8EE9-412C-8564-2A962CB894CD}" type="parTrans" cxnId="{C3B34B11-D31E-47EE-9817-245DF8DB16CC}">
      <dgm:prSet/>
      <dgm:spPr/>
      <dgm:t>
        <a:bodyPr/>
        <a:lstStyle/>
        <a:p>
          <a:endParaRPr lang="ru-RU"/>
        </a:p>
      </dgm:t>
    </dgm:pt>
    <dgm:pt modelId="{3F39E4B5-EFFC-40B8-8A1B-690810B91D49}" type="sibTrans" cxnId="{C3B34B11-D31E-47EE-9817-245DF8DB16CC}">
      <dgm:prSet/>
      <dgm:spPr/>
      <dgm:t>
        <a:bodyPr/>
        <a:lstStyle/>
        <a:p>
          <a:endParaRPr lang="ru-RU"/>
        </a:p>
      </dgm:t>
    </dgm:pt>
    <dgm:pt modelId="{1CBD3848-ED89-4515-BBB4-DFF5624397AA}">
      <dgm:prSet phldrT="[Текст]"/>
      <dgm:spPr/>
      <dgm:t>
        <a:bodyPr/>
        <a:lstStyle/>
        <a:p>
          <a:r>
            <a:rPr lang="ru-RU" dirty="0" err="1" smtClean="0"/>
            <a:t>Билиш</a:t>
          </a:r>
          <a:r>
            <a:rPr lang="ru-RU" dirty="0" smtClean="0"/>
            <a:t>  </a:t>
          </a:r>
          <a:r>
            <a:rPr lang="ru-RU" dirty="0" err="1" smtClean="0"/>
            <a:t>компетенцияси</a:t>
          </a:r>
          <a:endParaRPr lang="ru-RU" dirty="0"/>
        </a:p>
      </dgm:t>
    </dgm:pt>
    <dgm:pt modelId="{2AD047FE-C65A-4A4D-B76D-AC23C976DEE4}" type="parTrans" cxnId="{E113CF40-5A27-46F4-95D9-59CFD5C45AF6}">
      <dgm:prSet/>
      <dgm:spPr/>
      <dgm:t>
        <a:bodyPr/>
        <a:lstStyle/>
        <a:p>
          <a:endParaRPr lang="ru-RU"/>
        </a:p>
      </dgm:t>
    </dgm:pt>
    <dgm:pt modelId="{FE9822EB-95CA-4CD1-8ADD-C4B689E8B171}" type="sibTrans" cxnId="{E113CF40-5A27-46F4-95D9-59CFD5C45AF6}">
      <dgm:prSet/>
      <dgm:spPr/>
      <dgm:t>
        <a:bodyPr/>
        <a:lstStyle/>
        <a:p>
          <a:endParaRPr lang="ru-RU"/>
        </a:p>
      </dgm:t>
    </dgm:pt>
    <dgm:pt modelId="{96E5D155-027E-49C7-A126-046792829C0B}" type="pres">
      <dgm:prSet presAssocID="{85EBE345-8FE9-4F9D-A33F-A816223FE3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06EE0-F477-4DDF-B980-27D8C34BAF3A}" type="pres">
      <dgm:prSet presAssocID="{BA3966AB-5FA5-43B9-A914-42E8FCD61A6A}" presName="parentLin" presStyleCnt="0"/>
      <dgm:spPr/>
    </dgm:pt>
    <dgm:pt modelId="{F95C5394-FC9B-45B7-9CA9-60BC349EB013}" type="pres">
      <dgm:prSet presAssocID="{BA3966AB-5FA5-43B9-A914-42E8FCD61A6A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1C576210-DE87-4B02-B636-5474AEDFC613}" type="pres">
      <dgm:prSet presAssocID="{BA3966AB-5FA5-43B9-A914-42E8FCD61A6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E25D01-DA84-4D6D-8ECC-81F5D7EF7474}" type="pres">
      <dgm:prSet presAssocID="{BA3966AB-5FA5-43B9-A914-42E8FCD61A6A}" presName="negativeSpace" presStyleCnt="0"/>
      <dgm:spPr/>
    </dgm:pt>
    <dgm:pt modelId="{65868BE9-164A-479B-9E46-0ED9B02DA45A}" type="pres">
      <dgm:prSet presAssocID="{BA3966AB-5FA5-43B9-A914-42E8FCD61A6A}" presName="childText" presStyleLbl="conFgAcc1" presStyleIdx="0" presStyleCnt="4" custLinFactNeighborX="379" custLinFactNeighborY="-11363">
        <dgm:presLayoutVars>
          <dgm:bulletEnabled val="1"/>
        </dgm:presLayoutVars>
      </dgm:prSet>
      <dgm:spPr/>
    </dgm:pt>
    <dgm:pt modelId="{ECB808D9-6442-4435-9075-3593A327B3F1}" type="pres">
      <dgm:prSet presAssocID="{635E5119-DF8C-4138-9761-4A6CCCF242E7}" presName="spaceBetweenRectangles" presStyleCnt="0"/>
      <dgm:spPr/>
    </dgm:pt>
    <dgm:pt modelId="{8F3EB6AB-A367-4D92-8A2E-FF27A5242B60}" type="pres">
      <dgm:prSet presAssocID="{4B3FDB53-B46D-420D-98B3-0CE40E5639CB}" presName="parentLin" presStyleCnt="0"/>
      <dgm:spPr/>
    </dgm:pt>
    <dgm:pt modelId="{AB00265C-75A3-4512-8D40-5E6286A77A0E}" type="pres">
      <dgm:prSet presAssocID="{4B3FDB53-B46D-420D-98B3-0CE40E5639CB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CED21190-2507-4B99-B0E1-24C023D7EAD1}" type="pres">
      <dgm:prSet presAssocID="{4B3FDB53-B46D-420D-98B3-0CE40E5639C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3D011D-DC3C-4C5A-8205-6187F04EA098}" type="pres">
      <dgm:prSet presAssocID="{4B3FDB53-B46D-420D-98B3-0CE40E5639CB}" presName="negativeSpace" presStyleCnt="0"/>
      <dgm:spPr/>
    </dgm:pt>
    <dgm:pt modelId="{F4D419EE-A5D2-46A9-BBAD-0A003017FA5D}" type="pres">
      <dgm:prSet presAssocID="{4B3FDB53-B46D-420D-98B3-0CE40E5639CB}" presName="childText" presStyleLbl="conFgAcc1" presStyleIdx="1" presStyleCnt="4" custLinFactNeighborX="379" custLinFactNeighborY="-18362">
        <dgm:presLayoutVars>
          <dgm:bulletEnabled val="1"/>
        </dgm:presLayoutVars>
      </dgm:prSet>
      <dgm:spPr/>
    </dgm:pt>
    <dgm:pt modelId="{ECD563D9-9C8F-4F68-840E-F0BF36E4798E}" type="pres">
      <dgm:prSet presAssocID="{8C472DFB-9C81-4474-BBD3-D37F2837BC2C}" presName="spaceBetweenRectangles" presStyleCnt="0"/>
      <dgm:spPr/>
    </dgm:pt>
    <dgm:pt modelId="{CA55E4F3-2741-4FD7-A540-D7EA3DD68907}" type="pres">
      <dgm:prSet presAssocID="{F7F38AAC-CF6C-4EF5-AD36-D8930EC92E6B}" presName="parentLin" presStyleCnt="0"/>
      <dgm:spPr/>
    </dgm:pt>
    <dgm:pt modelId="{3104EAF9-BD0C-44CF-9C35-67902BE612CC}" type="pres">
      <dgm:prSet presAssocID="{F7F38AAC-CF6C-4EF5-AD36-D8930EC92E6B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DF42C97E-7CA4-4F4D-81CC-417DB7309196}" type="pres">
      <dgm:prSet presAssocID="{F7F38AAC-CF6C-4EF5-AD36-D8930EC92E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4D3B9B-1C5B-4B1F-80F7-C3B14AD6BB68}" type="pres">
      <dgm:prSet presAssocID="{F7F38AAC-CF6C-4EF5-AD36-D8930EC92E6B}" presName="negativeSpace" presStyleCnt="0"/>
      <dgm:spPr/>
    </dgm:pt>
    <dgm:pt modelId="{26783B70-C505-4B68-ACBF-D7B2D6F01627}" type="pres">
      <dgm:prSet presAssocID="{F7F38AAC-CF6C-4EF5-AD36-D8930EC92E6B}" presName="childText" presStyleLbl="conFgAcc1" presStyleIdx="2" presStyleCnt="4">
        <dgm:presLayoutVars>
          <dgm:bulletEnabled val="1"/>
        </dgm:presLayoutVars>
      </dgm:prSet>
      <dgm:spPr/>
    </dgm:pt>
    <dgm:pt modelId="{F1EB4661-55AE-4AE6-A082-41F53FDFF8DA}" type="pres">
      <dgm:prSet presAssocID="{3F39E4B5-EFFC-40B8-8A1B-690810B91D49}" presName="spaceBetweenRectangles" presStyleCnt="0"/>
      <dgm:spPr/>
    </dgm:pt>
    <dgm:pt modelId="{8D3B0754-23A2-4A7C-AFFB-9772021D78E6}" type="pres">
      <dgm:prSet presAssocID="{1CBD3848-ED89-4515-BBB4-DFF5624397AA}" presName="parentLin" presStyleCnt="0"/>
      <dgm:spPr/>
    </dgm:pt>
    <dgm:pt modelId="{9F395C46-9F0C-46C8-BE44-7568F8BFCF47}" type="pres">
      <dgm:prSet presAssocID="{1CBD3848-ED89-4515-BBB4-DFF5624397AA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3100EEE9-4832-4B88-A663-E9103E6F9A3A}" type="pres">
      <dgm:prSet presAssocID="{1CBD3848-ED89-4515-BBB4-DFF5624397A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372076-B9B4-4862-B660-5822C7BD8B68}" type="pres">
      <dgm:prSet presAssocID="{1CBD3848-ED89-4515-BBB4-DFF5624397AA}" presName="negativeSpace" presStyleCnt="0"/>
      <dgm:spPr/>
    </dgm:pt>
    <dgm:pt modelId="{ECA4E79A-5378-4FDC-B7F2-4EC33F7A393B}" type="pres">
      <dgm:prSet presAssocID="{1CBD3848-ED89-4515-BBB4-DFF5624397A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D03FCA-15F8-48ED-AE03-45CC9AEF522C}" type="presOf" srcId="{F7F38AAC-CF6C-4EF5-AD36-D8930EC92E6B}" destId="{DF42C97E-7CA4-4F4D-81CC-417DB7309196}" srcOrd="1" destOrd="0" presId="urn:microsoft.com/office/officeart/2005/8/layout/list1"/>
    <dgm:cxn modelId="{9AB09712-6AC8-44B8-8AC3-E58710F11B35}" type="presOf" srcId="{4B3FDB53-B46D-420D-98B3-0CE40E5639CB}" destId="{CED21190-2507-4B99-B0E1-24C023D7EAD1}" srcOrd="1" destOrd="0" presId="urn:microsoft.com/office/officeart/2005/8/layout/list1"/>
    <dgm:cxn modelId="{55918E2F-1BBC-4096-8543-5CD307AA82D0}" type="presOf" srcId="{BA3966AB-5FA5-43B9-A914-42E8FCD61A6A}" destId="{F95C5394-FC9B-45B7-9CA9-60BC349EB013}" srcOrd="0" destOrd="0" presId="urn:microsoft.com/office/officeart/2005/8/layout/list1"/>
    <dgm:cxn modelId="{1BC3E751-1B71-423C-993C-865B92D7F796}" type="presOf" srcId="{BA3966AB-5FA5-43B9-A914-42E8FCD61A6A}" destId="{1C576210-DE87-4B02-B636-5474AEDFC613}" srcOrd="1" destOrd="0" presId="urn:microsoft.com/office/officeart/2005/8/layout/list1"/>
    <dgm:cxn modelId="{C3B34B11-D31E-47EE-9817-245DF8DB16CC}" srcId="{85EBE345-8FE9-4F9D-A33F-A816223FE3CA}" destId="{F7F38AAC-CF6C-4EF5-AD36-D8930EC92E6B}" srcOrd="2" destOrd="0" parTransId="{E233EF99-8EE9-412C-8564-2A962CB894CD}" sibTransId="{3F39E4B5-EFFC-40B8-8A1B-690810B91D49}"/>
    <dgm:cxn modelId="{F6A2B20F-A38C-4C5E-94D3-497E82CC1000}" type="presOf" srcId="{1CBD3848-ED89-4515-BBB4-DFF5624397AA}" destId="{3100EEE9-4832-4B88-A663-E9103E6F9A3A}" srcOrd="1" destOrd="0" presId="urn:microsoft.com/office/officeart/2005/8/layout/list1"/>
    <dgm:cxn modelId="{872EB34B-20C3-41BE-9C52-5628E10CF760}" type="presOf" srcId="{4B3FDB53-B46D-420D-98B3-0CE40E5639CB}" destId="{AB00265C-75A3-4512-8D40-5E6286A77A0E}" srcOrd="0" destOrd="0" presId="urn:microsoft.com/office/officeart/2005/8/layout/list1"/>
    <dgm:cxn modelId="{EA012628-FD8F-4B7A-8EDA-6C7036262600}" srcId="{85EBE345-8FE9-4F9D-A33F-A816223FE3CA}" destId="{4B3FDB53-B46D-420D-98B3-0CE40E5639CB}" srcOrd="1" destOrd="0" parTransId="{0A463B6A-D12A-4748-BB16-FBCE0B1C7A2F}" sibTransId="{8C472DFB-9C81-4474-BBD3-D37F2837BC2C}"/>
    <dgm:cxn modelId="{07EA11DA-FB7A-4A03-8C25-228140748F0B}" srcId="{85EBE345-8FE9-4F9D-A33F-A816223FE3CA}" destId="{BA3966AB-5FA5-43B9-A914-42E8FCD61A6A}" srcOrd="0" destOrd="0" parTransId="{5D0D07B8-0EBB-4817-85BB-3D0869369A98}" sibTransId="{635E5119-DF8C-4138-9761-4A6CCCF242E7}"/>
    <dgm:cxn modelId="{E113CF40-5A27-46F4-95D9-59CFD5C45AF6}" srcId="{85EBE345-8FE9-4F9D-A33F-A816223FE3CA}" destId="{1CBD3848-ED89-4515-BBB4-DFF5624397AA}" srcOrd="3" destOrd="0" parTransId="{2AD047FE-C65A-4A4D-B76D-AC23C976DEE4}" sibTransId="{FE9822EB-95CA-4CD1-8ADD-C4B689E8B171}"/>
    <dgm:cxn modelId="{4734CDF4-A30B-437B-AD54-86E2BC1074E4}" type="presOf" srcId="{1CBD3848-ED89-4515-BBB4-DFF5624397AA}" destId="{9F395C46-9F0C-46C8-BE44-7568F8BFCF47}" srcOrd="0" destOrd="0" presId="urn:microsoft.com/office/officeart/2005/8/layout/list1"/>
    <dgm:cxn modelId="{50340A8E-E5B6-4BE2-B34C-2DA8D27CE065}" type="presOf" srcId="{85EBE345-8FE9-4F9D-A33F-A816223FE3CA}" destId="{96E5D155-027E-49C7-A126-046792829C0B}" srcOrd="0" destOrd="0" presId="urn:microsoft.com/office/officeart/2005/8/layout/list1"/>
    <dgm:cxn modelId="{9440019A-36C8-49B0-9F79-4B80F37BCEA7}" type="presOf" srcId="{F7F38AAC-CF6C-4EF5-AD36-D8930EC92E6B}" destId="{3104EAF9-BD0C-44CF-9C35-67902BE612CC}" srcOrd="0" destOrd="0" presId="urn:microsoft.com/office/officeart/2005/8/layout/list1"/>
    <dgm:cxn modelId="{D0297020-D4A0-462B-AB2B-E2E4F98FA2C3}" type="presParOf" srcId="{96E5D155-027E-49C7-A126-046792829C0B}" destId="{E5106EE0-F477-4DDF-B980-27D8C34BAF3A}" srcOrd="0" destOrd="0" presId="urn:microsoft.com/office/officeart/2005/8/layout/list1"/>
    <dgm:cxn modelId="{075FDFF2-7B1D-438C-85EA-078FAA44157E}" type="presParOf" srcId="{E5106EE0-F477-4DDF-B980-27D8C34BAF3A}" destId="{F95C5394-FC9B-45B7-9CA9-60BC349EB013}" srcOrd="0" destOrd="0" presId="urn:microsoft.com/office/officeart/2005/8/layout/list1"/>
    <dgm:cxn modelId="{FF10080D-948E-4AC6-9769-65D07D3689DE}" type="presParOf" srcId="{E5106EE0-F477-4DDF-B980-27D8C34BAF3A}" destId="{1C576210-DE87-4B02-B636-5474AEDFC613}" srcOrd="1" destOrd="0" presId="urn:microsoft.com/office/officeart/2005/8/layout/list1"/>
    <dgm:cxn modelId="{4D621887-6B4D-4765-BF96-542F94A2F2D1}" type="presParOf" srcId="{96E5D155-027E-49C7-A126-046792829C0B}" destId="{D5E25D01-DA84-4D6D-8ECC-81F5D7EF7474}" srcOrd="1" destOrd="0" presId="urn:microsoft.com/office/officeart/2005/8/layout/list1"/>
    <dgm:cxn modelId="{DDEADBF7-7623-4521-B2C5-3473CE7E1901}" type="presParOf" srcId="{96E5D155-027E-49C7-A126-046792829C0B}" destId="{65868BE9-164A-479B-9E46-0ED9B02DA45A}" srcOrd="2" destOrd="0" presId="urn:microsoft.com/office/officeart/2005/8/layout/list1"/>
    <dgm:cxn modelId="{410B7F0D-F093-4D97-8358-3C1C8A2F6ADE}" type="presParOf" srcId="{96E5D155-027E-49C7-A126-046792829C0B}" destId="{ECB808D9-6442-4435-9075-3593A327B3F1}" srcOrd="3" destOrd="0" presId="urn:microsoft.com/office/officeart/2005/8/layout/list1"/>
    <dgm:cxn modelId="{04C4189E-00AC-4406-904A-F52E76509970}" type="presParOf" srcId="{96E5D155-027E-49C7-A126-046792829C0B}" destId="{8F3EB6AB-A367-4D92-8A2E-FF27A5242B60}" srcOrd="4" destOrd="0" presId="urn:microsoft.com/office/officeart/2005/8/layout/list1"/>
    <dgm:cxn modelId="{A10551A0-5D5F-4B1E-B1D7-11894BD7F83A}" type="presParOf" srcId="{8F3EB6AB-A367-4D92-8A2E-FF27A5242B60}" destId="{AB00265C-75A3-4512-8D40-5E6286A77A0E}" srcOrd="0" destOrd="0" presId="urn:microsoft.com/office/officeart/2005/8/layout/list1"/>
    <dgm:cxn modelId="{EDBF4A6E-2DF3-4656-9B91-CFD4E236073C}" type="presParOf" srcId="{8F3EB6AB-A367-4D92-8A2E-FF27A5242B60}" destId="{CED21190-2507-4B99-B0E1-24C023D7EAD1}" srcOrd="1" destOrd="0" presId="urn:microsoft.com/office/officeart/2005/8/layout/list1"/>
    <dgm:cxn modelId="{FB70D948-910C-4E37-B978-172DC716B4CD}" type="presParOf" srcId="{96E5D155-027E-49C7-A126-046792829C0B}" destId="{E43D011D-DC3C-4C5A-8205-6187F04EA098}" srcOrd="5" destOrd="0" presId="urn:microsoft.com/office/officeart/2005/8/layout/list1"/>
    <dgm:cxn modelId="{A4BA70C7-1738-468A-94F8-ACACDBDDE1EF}" type="presParOf" srcId="{96E5D155-027E-49C7-A126-046792829C0B}" destId="{F4D419EE-A5D2-46A9-BBAD-0A003017FA5D}" srcOrd="6" destOrd="0" presId="urn:microsoft.com/office/officeart/2005/8/layout/list1"/>
    <dgm:cxn modelId="{D11F9CEC-FE43-4AF2-8934-095272087D98}" type="presParOf" srcId="{96E5D155-027E-49C7-A126-046792829C0B}" destId="{ECD563D9-9C8F-4F68-840E-F0BF36E4798E}" srcOrd="7" destOrd="0" presId="urn:microsoft.com/office/officeart/2005/8/layout/list1"/>
    <dgm:cxn modelId="{49963C9D-E063-4A84-829C-756A8AD5A1A6}" type="presParOf" srcId="{96E5D155-027E-49C7-A126-046792829C0B}" destId="{CA55E4F3-2741-4FD7-A540-D7EA3DD68907}" srcOrd="8" destOrd="0" presId="urn:microsoft.com/office/officeart/2005/8/layout/list1"/>
    <dgm:cxn modelId="{036B289A-506E-4DB4-95AE-14E879D74F54}" type="presParOf" srcId="{CA55E4F3-2741-4FD7-A540-D7EA3DD68907}" destId="{3104EAF9-BD0C-44CF-9C35-67902BE612CC}" srcOrd="0" destOrd="0" presId="urn:microsoft.com/office/officeart/2005/8/layout/list1"/>
    <dgm:cxn modelId="{78F515CE-7EE8-49FD-8D57-E0AE0B409863}" type="presParOf" srcId="{CA55E4F3-2741-4FD7-A540-D7EA3DD68907}" destId="{DF42C97E-7CA4-4F4D-81CC-417DB7309196}" srcOrd="1" destOrd="0" presId="urn:microsoft.com/office/officeart/2005/8/layout/list1"/>
    <dgm:cxn modelId="{1B45BCBB-0568-4E36-BC03-73A350123537}" type="presParOf" srcId="{96E5D155-027E-49C7-A126-046792829C0B}" destId="{084D3B9B-1C5B-4B1F-80F7-C3B14AD6BB68}" srcOrd="9" destOrd="0" presId="urn:microsoft.com/office/officeart/2005/8/layout/list1"/>
    <dgm:cxn modelId="{5E1DC447-A966-4E33-AC78-D7F2BBA822A1}" type="presParOf" srcId="{96E5D155-027E-49C7-A126-046792829C0B}" destId="{26783B70-C505-4B68-ACBF-D7B2D6F01627}" srcOrd="10" destOrd="0" presId="urn:microsoft.com/office/officeart/2005/8/layout/list1"/>
    <dgm:cxn modelId="{CBD02D3A-8DBA-4AA2-8F6A-D67DB5C9B035}" type="presParOf" srcId="{96E5D155-027E-49C7-A126-046792829C0B}" destId="{F1EB4661-55AE-4AE6-A082-41F53FDFF8DA}" srcOrd="11" destOrd="0" presId="urn:microsoft.com/office/officeart/2005/8/layout/list1"/>
    <dgm:cxn modelId="{B9F9DF2C-E64A-49BE-93D3-DCB8BCC41638}" type="presParOf" srcId="{96E5D155-027E-49C7-A126-046792829C0B}" destId="{8D3B0754-23A2-4A7C-AFFB-9772021D78E6}" srcOrd="12" destOrd="0" presId="urn:microsoft.com/office/officeart/2005/8/layout/list1"/>
    <dgm:cxn modelId="{D4BD6B5F-3A52-4F84-BB96-2FF52C4BE350}" type="presParOf" srcId="{8D3B0754-23A2-4A7C-AFFB-9772021D78E6}" destId="{9F395C46-9F0C-46C8-BE44-7568F8BFCF47}" srcOrd="0" destOrd="0" presId="urn:microsoft.com/office/officeart/2005/8/layout/list1"/>
    <dgm:cxn modelId="{EA20DEC5-8672-46A1-9F05-7679C990546E}" type="presParOf" srcId="{8D3B0754-23A2-4A7C-AFFB-9772021D78E6}" destId="{3100EEE9-4832-4B88-A663-E9103E6F9A3A}" srcOrd="1" destOrd="0" presId="urn:microsoft.com/office/officeart/2005/8/layout/list1"/>
    <dgm:cxn modelId="{E6E0060C-F709-4284-B933-08A6181C26B7}" type="presParOf" srcId="{96E5D155-027E-49C7-A126-046792829C0B}" destId="{93372076-B9B4-4862-B660-5822C7BD8B68}" srcOrd="13" destOrd="0" presId="urn:microsoft.com/office/officeart/2005/8/layout/list1"/>
    <dgm:cxn modelId="{37C83D06-D36D-4B4D-BF49-E5DAA3A2BCCC}" type="presParOf" srcId="{96E5D155-027E-49C7-A126-046792829C0B}" destId="{ECA4E79A-5378-4FDC-B7F2-4EC33F7A39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EAD72-353C-49BA-BF68-7B61F66CD2B1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888F0-6672-43FF-BCD5-98B4C5BC0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24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3054" indent="-27040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1621" indent="-216324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14269" indent="-216324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46918" indent="-216324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9566" indent="-2163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12214" indent="-2163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44863" indent="-2163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77511" indent="-21632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A5CEA74-810F-4EFA-862C-102D2079FA1C}" type="slidenum">
              <a:rPr lang="ru-RU" altLang="ru-RU"/>
              <a:pPr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31249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Узбекистон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Республикаси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Илк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кадам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мактабгача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таьлим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муассасасининг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Давлат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укув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дастури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мазмун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мохияти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96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774942"/>
              </p:ext>
            </p:extLst>
          </p:nvPr>
        </p:nvGraphicFramePr>
        <p:xfrm>
          <a:off x="871538" y="2060848"/>
          <a:ext cx="7408862" cy="406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Боланинг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ривожланиш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соҳалари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компетенциялари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4-боб.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Ўқув-тарбиявий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жараён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Picture 3" descr="C:\Users\АКТ-13\Desktop\Детсад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89" y="4869160"/>
            <a:ext cx="4333875" cy="13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ертикальный свиток 5"/>
          <p:cNvSpPr/>
          <p:nvPr/>
        </p:nvSpPr>
        <p:spPr>
          <a:xfrm>
            <a:off x="1387061" y="1988840"/>
            <a:ext cx="6768752" cy="273630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Ўқув-тарбиявий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жараён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Ўзбекистон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Республикасининг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илк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мактабгача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ёшдаги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болалар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ривожланишига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қўйилган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давлат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талаблари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асосида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амалга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оширилади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92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ая прямоугольная выноска 3"/>
          <p:cNvSpPr/>
          <p:nvPr/>
        </p:nvSpPr>
        <p:spPr>
          <a:xfrm>
            <a:off x="683568" y="548680"/>
            <a:ext cx="3600400" cy="172819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5-боб.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Боланинг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ривожланиш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соҳалари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бўйича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ютуқлари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Вертикальный свиток 4"/>
          <p:cNvSpPr/>
          <p:nvPr/>
        </p:nvSpPr>
        <p:spPr>
          <a:xfrm>
            <a:off x="4283968" y="1556792"/>
            <a:ext cx="3888432" cy="453650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Мазкур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дастур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бола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ривожига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ёндашув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унинг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шахсини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ҳурмат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қилиш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унинг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манфаатлари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эҳтиёжлари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ривожланиш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даражасини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ҳисобга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олиш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ҳиссий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қулайлик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борасида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ғамхўрлик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қилиш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эркин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ижодий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ўз-ўзини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кўрсатиши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шароитлар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яратишга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интилишни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кўзда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тутади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098" name="Picture 2" descr="C:\Users\АКТ-13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381642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ыгнутая вверх стрелка 5"/>
          <p:cNvSpPr/>
          <p:nvPr/>
        </p:nvSpPr>
        <p:spPr>
          <a:xfrm flipH="1" flipV="1">
            <a:off x="2195736" y="2144296"/>
            <a:ext cx="2880320" cy="12847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6-боб. </a:t>
            </a:r>
            <a:r>
              <a:rPr lang="ru-RU" b="1" dirty="0" err="1">
                <a:solidFill>
                  <a:srgbClr val="002060"/>
                </a:solidFill>
              </a:rPr>
              <a:t>Ривожлантирувчи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муҳитни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ташкил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қилиш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Овальная выноска 3"/>
          <p:cNvSpPr/>
          <p:nvPr/>
        </p:nvSpPr>
        <p:spPr>
          <a:xfrm>
            <a:off x="539552" y="1916832"/>
            <a:ext cx="8136904" cy="37444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Ривожлантирувчи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муҳит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мазмуни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мактабгача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муассасасининг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кўргазмали-ривожлантирувчи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муҳити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мазмуни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маданий-тарихий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қадриятлар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миллий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ҳудудий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анъаналар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табиат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иқлимдан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келиб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чиқувчи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хусусиятларга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мос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бўлиши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лозим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муҳит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мазмуни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бирламчи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дунёқараш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асосларини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шакллантириш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боланинг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муваффақиятли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ижтимоий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мослашувига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ёрдам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бериши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лозим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4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13690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204864"/>
            <a:ext cx="439248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dirty="0" smtClean="0"/>
              <a:t> </a:t>
            </a:r>
            <a:endParaRPr lang="ru-RU" sz="1100" dirty="0"/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Дастур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учта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асосий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бўлимни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қамраб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олади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мақсадли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тушунтириш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хати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ҳамда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дастур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ўзлаштирилишининг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режалаштирилаётган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натижаларини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ўз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ичига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оладиган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бўлим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мазмунли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Дастурнинг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умумий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мазмунини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ифодаловчи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болалар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шахсининг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тўлақонли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ривожланишини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таъминловчи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бўлим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ташкилий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Дастурнинг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моддий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-техник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таъминоти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таърифини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тарбиянинг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методик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материаллар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воситалар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таъминланганлигини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кун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тартибини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шунингдек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тадбирлар, байрамлар,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ривожлантирувчи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муҳитни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ўз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ичига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олувчи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бўлим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Круглая лента лицом вверх 1"/>
          <p:cNvSpPr/>
          <p:nvPr/>
        </p:nvSpPr>
        <p:spPr>
          <a:xfrm>
            <a:off x="395536" y="548680"/>
            <a:ext cx="8208912" cy="1767064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7-боб.Давлат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ўқув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дастурига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иловалар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792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Дастур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МТМнинг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педагогик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кенгашида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муҳокама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қилинади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мудир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буйруғи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тасдиқланади</a:t>
            </a:r>
            <a:r>
              <a:rPr lang="ru-RU" sz="3600" dirty="0"/>
              <a:t>. </a:t>
            </a:r>
            <a:endParaRPr lang="ru-RU" sz="1800" dirty="0"/>
          </a:p>
        </p:txBody>
      </p:sp>
      <p:pic>
        <p:nvPicPr>
          <p:cNvPr id="5122" name="Picture 2" descr="C:\Users\АКТ-13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4032448" cy="265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err="1" smtClean="0">
                <a:latin typeface="Times New Roman" pitchFamily="18" charset="0"/>
                <a:cs typeface="Times New Roman" pitchFamily="18" charset="0"/>
              </a:rPr>
              <a:t>Эьтиборингиз</a:t>
            </a:r>
            <a:r>
              <a:rPr lang="ru-RU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7200" dirty="0" err="1" smtClean="0"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7200" dirty="0" err="1" smtClean="0">
                <a:latin typeface="Times New Roman" pitchFamily="18" charset="0"/>
                <a:cs typeface="Times New Roman" pitchFamily="18" charset="0"/>
              </a:rPr>
              <a:t>рахмат</a:t>
            </a:r>
            <a:endParaRPr lang="ru-RU" sz="7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5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uz-Cyrl-UZ" alt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“Одамларимиз ислоҳатлар самарасини келажакда</a:t>
            </a:r>
            <a:br>
              <a:rPr lang="uz-Cyrl-UZ" alt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z-Cyrl-UZ" alt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эмас, балки бугун ўз ҳаётида ҳис этишлари зарур”  – деган боқий</a:t>
            </a:r>
          </a:p>
          <a:p>
            <a:pPr marL="0" indent="0" algn="ctr">
              <a:buNone/>
            </a:pPr>
            <a:r>
              <a:rPr lang="uz-Cyrl-UZ" alt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фикрлари  биз учун дастур амал бўлмоғи лозим</a:t>
            </a:r>
          </a:p>
          <a:p>
            <a:pPr marL="0" indent="0" algn="ctr">
              <a:buNone/>
            </a:pPr>
            <a:r>
              <a:rPr lang="uz-Cyrl-UZ" altLang="ru-RU" b="1" i="1" dirty="0">
                <a:latin typeface="Times New Roman" pitchFamily="18" charset="0"/>
                <a:cs typeface="Times New Roman" pitchFamily="18" charset="0"/>
              </a:rPr>
              <a:t>								 Президентимиз Шавкат Миромонович Мирзиёев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1-боб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умумий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коидалар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2-боб. МТМ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таьлим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жараёнини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максад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тамойиллари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3-бобМактабгача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ёшдаги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болаларга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таьлим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беришда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компетенциявий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ёндашув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4-боб.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Укув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тарбиявий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фаолият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5-боб.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Боланинг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ривожланиш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сохалари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ютуклари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6-боб.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Ривожлантирувчи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мухитни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ташкил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килиш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7-боб.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Иловалар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Илк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кадам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укув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дастурини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мазмуни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0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3690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060848"/>
            <a:ext cx="7776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Мактабгача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муассасасининг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давлат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ўқув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дастури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Ўзбекистон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Республикасининг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илк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мактабгача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ёшидаги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болаларни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ривожланишига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қўйиладиган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Давлат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талабларига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увофиқ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ишлаб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чиқилган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меъёрий-ҳуқуқий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ҳужжат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дастурда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мактабгача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муассасасининг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мақсад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вазифалари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          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ўқув-тарбиявий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фаолиятнинг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асосий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ғоялари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ифодаланган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шунингдек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боланинг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таълимнинг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кейинги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босқичига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ўтишидаги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асосий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компетенциялари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белгиланган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836712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35696" y="692696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1-боб.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Умумий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қоидалар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684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13690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2204864"/>
            <a:ext cx="612068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dirty="0" smtClean="0"/>
              <a:t> </a:t>
            </a:r>
            <a:endParaRPr lang="ru-RU" sz="1100" dirty="0"/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Ўқув-тарбиявий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жараённинг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мақсади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болаларда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умумий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асосий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компетенциялар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ривожланиш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соҳалари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компетенцияларини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шакллантириш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тегишли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шароитлар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яратишдан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иборатдир</a:t>
            </a:r>
            <a:r>
              <a:rPr lang="ru-RU" sz="1100" dirty="0"/>
              <a:t>. </a:t>
            </a:r>
          </a:p>
        </p:txBody>
      </p:sp>
      <p:sp>
        <p:nvSpPr>
          <p:cNvPr id="2" name="Круглая лента лицом вверх 1"/>
          <p:cNvSpPr/>
          <p:nvPr/>
        </p:nvSpPr>
        <p:spPr>
          <a:xfrm>
            <a:off x="395536" y="548680"/>
            <a:ext cx="8208912" cy="1767064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2-боб.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Мтм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таьлим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жараёнини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максади</a:t>
            </a:r>
            <a:endParaRPr lang="ru-RU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3213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1916833"/>
            <a:ext cx="7408333" cy="3312368"/>
          </a:xfrm>
        </p:spPr>
        <p:txBody>
          <a:bodyPr>
            <a:normAutofit fontScale="77500" lnSpcReduction="20000"/>
          </a:bodyPr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МТМ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жараёнининг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тамойиллари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қуйидагилардан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иборат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бола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ҳуқуқлари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ўзига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хос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ривожланиш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хусусиятлари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салоҳиятларини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ҳисобга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олиш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жараёнида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барча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турдаги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ривожланиш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соҳаларининг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ўзаро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боғлиқлиги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бола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саломатлигини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асраш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мустаҳкамлаш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эҳтиёжлари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шу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жумладан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ҳаракатланиш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эҳтиёжларини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қондириш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боланинг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ижодий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қобилиятларини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қўллаб-қувватлаш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ўйин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орқали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бериш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ривожлантириш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МТМда</a:t>
            </a: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жараёнини</a:t>
            </a: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ташкил</a:t>
            </a: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қилиш</a:t>
            </a: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тамойиллари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97152"/>
            <a:ext cx="201622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89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799"/>
            <a:ext cx="7408333" cy="331236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боланинг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ривожланиши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ижтимоий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мослашиши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қулай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муҳит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яратиш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- бола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хавфсиз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муҳитни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таъминлаш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МТМнинг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оила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маҳалла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мактаб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ҳамкорлиги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миллий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маданий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анъаналар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қадриятини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ошириш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бошқа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миллатлар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маданиятига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ҳурмат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бошқа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миллатлар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маданиятининг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ўзига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хос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хусусиятларини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ҳисобга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олиш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Боланинг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мактабгача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муассасасидаги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ривожланишини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қўллаб-қувватлаш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жамоавий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иш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ҳисобланади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унинг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амалга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оширилиши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мактабгача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муассасаси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раҳбари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жавобгар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бўлади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dirty="0"/>
          </a:p>
        </p:txBody>
      </p:sp>
      <p:pic>
        <p:nvPicPr>
          <p:cNvPr id="2050" name="Picture 2" descr="C:\Users\АКТ-13\Desktop\слайд 2019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97152"/>
            <a:ext cx="374441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uz-Cyrl-UZ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“Илк қадам” дастурини таълим–тарбиявий жараёнга тадбиқ этишда шароитнинг яратилиши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4213" y="1628775"/>
            <a:ext cx="8002587" cy="48244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450"/>
            <a:ext cx="9191625" cy="6904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7173" name="TextBox 2"/>
          <p:cNvSpPr txBox="1">
            <a:spLocks noChangeArrowheads="1"/>
          </p:cNvSpPr>
          <p:nvPr/>
        </p:nvSpPr>
        <p:spPr bwMode="auto">
          <a:xfrm>
            <a:off x="392113" y="1816100"/>
            <a:ext cx="82867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uz-Cyrl-UZ" altLang="ru-RU" sz="2000" i="1"/>
              <a:t>        </a:t>
            </a:r>
          </a:p>
          <a:p>
            <a:pPr eaLnBrk="1" hangingPunct="1"/>
            <a:endParaRPr lang="uz-Cyrl-UZ" altLang="ru-RU" sz="2000" i="1"/>
          </a:p>
          <a:p>
            <a:pPr eaLnBrk="1" hangingPunct="1"/>
            <a:endParaRPr lang="uz-Cyrl-UZ" altLang="ru-RU" sz="2000" i="1"/>
          </a:p>
          <a:p>
            <a:pPr eaLnBrk="1" hangingPunct="1"/>
            <a:endParaRPr lang="uz-Cyrl-UZ" altLang="ru-RU" sz="2000" i="1"/>
          </a:p>
          <a:p>
            <a:pPr eaLnBrk="1" hangingPunct="1"/>
            <a:endParaRPr lang="uz-Cyrl-UZ" altLang="ru-RU" sz="2000" i="1"/>
          </a:p>
          <a:p>
            <a:pPr algn="ctr" eaLnBrk="1" hangingPunct="1"/>
            <a:r>
              <a:rPr lang="uz-Cyrl-UZ" altLang="ru-RU" sz="20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altLang="ru-RU" sz="2000" b="1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21811654"/>
              </p:ext>
            </p:extLst>
          </p:nvPr>
        </p:nvGraphicFramePr>
        <p:xfrm>
          <a:off x="755576" y="476672"/>
          <a:ext cx="8193162" cy="628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555875" y="4581525"/>
            <a:ext cx="5832475" cy="116205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МТМнинг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оила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маҳалла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мактаб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ҳамкорлиги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 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7596336" y="4581127"/>
            <a:ext cx="660973" cy="576065"/>
          </a:xfrm>
          <a:prstGeom prst="downArrow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76490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АКТ-13\Desktop\слайдгааааа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92" y="5517232"/>
            <a:ext cx="43815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55576" y="1556792"/>
            <a:ext cx="676875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3-боб. </a:t>
            </a:r>
            <a:r>
              <a:rPr lang="ru-RU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Мактабгача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ёшдаги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болаларга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беришда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компетенциявий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ёндашув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4113660" y="2924943"/>
            <a:ext cx="484632" cy="365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83568" y="3284984"/>
            <a:ext cx="7200800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Компетенция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боланинг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билим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кўникма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малака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қадриятлари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мажмуидир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Бошланғич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компетенциялар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ривожланиш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соҳасидан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қатъи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назар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бола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шахси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шаклланиши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асос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бўлиб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хизмат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қилади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3076" name="Picture 4" descr="C:\Users\АКТ-13\Desktop\Эмблема илк када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9"/>
            <a:ext cx="185509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54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48dd06986d4d4212acef306b64f087525e215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180</TotalTime>
  <Words>457</Words>
  <Application>Microsoft Office PowerPoint</Application>
  <PresentationFormat>Экран (4:3)</PresentationFormat>
  <Paragraphs>70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Волна</vt:lpstr>
      <vt:lpstr> Узбекистон Республикаси         «Илк кадам» мактабгача таьлим муассасасининг Давлат укув дастури мазмун ва мохияти</vt:lpstr>
      <vt:lpstr>Презентация PowerPoint</vt:lpstr>
      <vt:lpstr>«Илк кадам» укув дастурини мазмуни</vt:lpstr>
      <vt:lpstr>Презентация PowerPoint</vt:lpstr>
      <vt:lpstr>Презентация PowerPoint</vt:lpstr>
      <vt:lpstr>МТМда таълим жараёнини ташкил қилиш тамойиллари</vt:lpstr>
      <vt:lpstr>Презентация PowerPoint</vt:lpstr>
      <vt:lpstr>“Илк қадам” дастурини таълим–тарбиявий жараёнга тадбиқ этишда шароитнинг яратилиши</vt:lpstr>
      <vt:lpstr>Презентация PowerPoint</vt:lpstr>
      <vt:lpstr>Боланинг ривожланиш соҳалари компетенциялари </vt:lpstr>
      <vt:lpstr>4-боб. Ўқув-тарбиявий жараён </vt:lpstr>
      <vt:lpstr>Презентация PowerPoint</vt:lpstr>
      <vt:lpstr>6-боб. Ривожлантирувчи муҳитни ташкил қилиш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Маълумаот олий ФДПУ</dc:title>
  <dc:creator>АКТ-13</dc:creator>
  <cp:lastModifiedBy>KOINOT</cp:lastModifiedBy>
  <cp:revision>27</cp:revision>
  <dcterms:created xsi:type="dcterms:W3CDTF">2019-03-06T08:34:21Z</dcterms:created>
  <dcterms:modified xsi:type="dcterms:W3CDTF">2020-12-15T06:11:47Z</dcterms:modified>
</cp:coreProperties>
</file>