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74" r:id="rId4"/>
    <p:sldId id="276" r:id="rId5"/>
    <p:sldId id="286" r:id="rId6"/>
    <p:sldId id="271" r:id="rId7"/>
    <p:sldId id="273" r:id="rId8"/>
    <p:sldId id="283" r:id="rId9"/>
    <p:sldId id="284" r:id="rId10"/>
    <p:sldId id="285" r:id="rId11"/>
    <p:sldId id="291" r:id="rId12"/>
    <p:sldId id="265" r:id="rId13"/>
    <p:sldId id="266" r:id="rId14"/>
    <p:sldId id="268" r:id="rId15"/>
    <p:sldId id="269" r:id="rId16"/>
    <p:sldId id="277" r:id="rId17"/>
    <p:sldId id="264" r:id="rId18"/>
    <p:sldId id="275" r:id="rId19"/>
    <p:sldId id="262" r:id="rId20"/>
    <p:sldId id="28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E5E27-708C-49EB-A1DB-1E2F925F29AB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4161-54F3-49B6-8C71-8727C82CF9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2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4161-54F3-49B6-8C71-8727C82CF9D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7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04456"/>
          </a:xfrm>
        </p:spPr>
        <p:txBody>
          <a:bodyPr>
            <a:noAutofit/>
          </a:bodyPr>
          <a:lstStyle/>
          <a:p>
            <a:pPr algn="ctr"/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Мактабгача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таълим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муассасаларида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«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Илк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қадам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»                                                      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Давлат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ўқув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дастури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асосида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яратилган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мавзули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режалаштириш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қўлланмасидан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таълимий-тарбиявий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жараёнда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фойдаланиш</a:t>
            </a:r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72067" y="4437111"/>
            <a:ext cx="7408333" cy="1689051"/>
          </a:xfrm>
        </p:spPr>
        <p:txBody>
          <a:bodyPr/>
          <a:lstStyle/>
          <a:p>
            <a:pPr marL="0" indent="0">
              <a:buNone/>
            </a:pPr>
            <a:r>
              <a:rPr lang="uz-Cyrl-UZ" dirty="0" smtClean="0"/>
              <a:t>  </a:t>
            </a:r>
          </a:p>
          <a:p>
            <a:pPr algn="ctr"/>
            <a:r>
              <a:rPr lang="uz-Cyrl-UZ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Мактабгача таълим муассасалари   тарбиячиларига  амалий  ёрдам 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72"/>
            <a:ext cx="4635577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251"/>
            <a:ext cx="4788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9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86588" y="2324258"/>
            <a:ext cx="1737140" cy="1320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Пассив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058277" y="2294351"/>
            <a:ext cx="1383161" cy="1350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641676" y="4481270"/>
            <a:ext cx="1567114" cy="1240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Катта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гурух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66662" y="4517381"/>
            <a:ext cx="1679647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Кичик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гурух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0122" y="692696"/>
            <a:ext cx="2610183" cy="10801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Фаолият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тури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653906" y="177281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770245" y="1772816"/>
            <a:ext cx="576064" cy="55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4"/>
            <a:endCxn id="7" idx="0"/>
          </p:cNvCxnSpPr>
          <p:nvPr/>
        </p:nvCxnSpPr>
        <p:spPr>
          <a:xfrm flipH="1">
            <a:off x="2506486" y="3645024"/>
            <a:ext cx="1243372" cy="872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" idx="0"/>
          </p:cNvCxnSpPr>
          <p:nvPr/>
        </p:nvCxnSpPr>
        <p:spPr>
          <a:xfrm>
            <a:off x="3641676" y="3950535"/>
            <a:ext cx="783557" cy="53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5724128" y="980728"/>
            <a:ext cx="2952328" cy="1008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Тарбиячи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рахбарлигида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5208790" y="2585910"/>
            <a:ext cx="1451442" cy="1246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Кўчада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7380312" y="2577774"/>
            <a:ext cx="1296144" cy="121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Хонада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6300192" y="2048537"/>
            <a:ext cx="720080" cy="49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380312" y="2048537"/>
            <a:ext cx="755576" cy="49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63888" y="260648"/>
            <a:ext cx="4741912" cy="1080120"/>
          </a:xfrm>
        </p:spPr>
        <p:txBody>
          <a:bodyPr>
            <a:normAutofit fontScale="90000"/>
          </a:bodyPr>
          <a:lstStyle/>
          <a:p>
            <a:r>
              <a:rPr lang="uz-Cyrl-UZ" dirty="0" smtClean="0"/>
              <a:t> </a:t>
            </a:r>
            <a:r>
              <a:rPr lang="uz-Cyrl-UZ" sz="2000" dirty="0" smtClean="0">
                <a:latin typeface="Times New Roman" pitchFamily="18" charset="0"/>
                <a:cs typeface="Times New Roman" pitchFamily="18" charset="0"/>
              </a:rPr>
              <a:t>Юнусобод  тумани   366- МТМдаги        Қуриш-ясаш ва математика  маркази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755577" y="404664"/>
            <a:ext cx="2160239" cy="936104"/>
          </a:xfrm>
        </p:spPr>
        <p:txBody>
          <a:bodyPr>
            <a:normAutofit/>
          </a:bodyPr>
          <a:lstStyle/>
          <a:p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Қуриш-ясаш  </a:t>
            </a:r>
          </a:p>
          <a:p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Математика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dmin\Desktop\Новая папка (2)\20190329_2222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57301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Новая папка (2)\20190329_22224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104456" cy="52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4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Тил ва нутқ ривожлантирувчи маркази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872067" y="404665"/>
            <a:ext cx="7408333" cy="1224135"/>
          </a:xfrm>
        </p:spPr>
        <p:txBody>
          <a:bodyPr>
            <a:normAutofit lnSpcReduction="10000"/>
          </a:bodyPr>
          <a:lstStyle/>
          <a:p>
            <a:r>
              <a:rPr lang="uz-Cyrl-UZ" dirty="0" smtClean="0"/>
              <a:t>Нутқ  ўстириш</a:t>
            </a:r>
          </a:p>
          <a:p>
            <a:r>
              <a:rPr lang="uz-Cyrl-UZ" dirty="0" smtClean="0"/>
              <a:t>Бадиий адабиёт </a:t>
            </a:r>
          </a:p>
          <a:p>
            <a:r>
              <a:rPr lang="uz-Cyrl-UZ" dirty="0" smtClean="0"/>
              <a:t>Атроф  олам  билан таништириш</a:t>
            </a:r>
          </a:p>
        </p:txBody>
      </p:sp>
      <p:pic>
        <p:nvPicPr>
          <p:cNvPr id="4098" name="Picture 2" descr="C:\Users\admin\Desktop\Новая папка (2)\20190329_2223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531" y="2024845"/>
            <a:ext cx="4680522" cy="4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Новая папка (2)\20190329_2223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6013" y="2132858"/>
            <a:ext cx="468052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5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Фан ва табиат  маркази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872067" y="620689"/>
            <a:ext cx="1683709" cy="4104456"/>
          </a:xfrm>
        </p:spPr>
        <p:txBody>
          <a:bodyPr>
            <a:normAutofit/>
          </a:bodyPr>
          <a:lstStyle/>
          <a:p>
            <a:r>
              <a:rPr lang="uz-Cyrl-UZ" dirty="0" smtClean="0"/>
              <a:t>Табиат билан таништи риш</a:t>
            </a:r>
          </a:p>
          <a:p>
            <a:r>
              <a:rPr lang="uz-Cyrl-UZ" dirty="0" smtClean="0"/>
              <a:t>Атроф олам билан таништи риш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6672"/>
            <a:ext cx="633670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45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Санъат маркази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11561" y="332657"/>
            <a:ext cx="1872207" cy="1440159"/>
          </a:xfrm>
        </p:spPr>
        <p:txBody>
          <a:bodyPr>
            <a:normAutofit/>
          </a:bodyPr>
          <a:lstStyle/>
          <a:p>
            <a:r>
              <a:rPr lang="uz-Cyrl-UZ" sz="1800" dirty="0" smtClean="0">
                <a:solidFill>
                  <a:schemeClr val="tx1"/>
                </a:solidFill>
              </a:rPr>
              <a:t>Расм </a:t>
            </a:r>
          </a:p>
          <a:p>
            <a:r>
              <a:rPr lang="uz-Cyrl-UZ" sz="1800" dirty="0" smtClean="0">
                <a:solidFill>
                  <a:schemeClr val="tx1"/>
                </a:solidFill>
              </a:rPr>
              <a:t>Аппликация</a:t>
            </a:r>
          </a:p>
          <a:p>
            <a:r>
              <a:rPr lang="uz-Cyrl-UZ" sz="1800" dirty="0" smtClean="0">
                <a:solidFill>
                  <a:schemeClr val="tx1"/>
                </a:solidFill>
              </a:rPr>
              <a:t>Лой иши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483768" y="476672"/>
            <a:ext cx="6480721" cy="6048672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68970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</a:rPr>
              <a:t>«</a:t>
            </a:r>
            <a:r>
              <a:rPr lang="ru-RU" sz="3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СЮЖЕТ-РОЛЛИ ЎЙИНЛАР ВА ДРАММАЛАШТИРИШ МАРКАЗИ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67545" y="404665"/>
            <a:ext cx="1800199" cy="1656183"/>
          </a:xfrm>
        </p:spPr>
        <p:txBody>
          <a:bodyPr/>
          <a:lstStyle/>
          <a:p>
            <a:r>
              <a:rPr lang="uz-Cyrl-UZ" dirty="0" smtClean="0"/>
              <a:t>Эртаклар  асосида</a:t>
            </a:r>
          </a:p>
          <a:p>
            <a:r>
              <a:rPr lang="uz-Cyrl-UZ" dirty="0" smtClean="0"/>
              <a:t>Таълимий  ўйинлар</a:t>
            </a:r>
          </a:p>
        </p:txBody>
      </p:sp>
      <p:pic>
        <p:nvPicPr>
          <p:cNvPr id="5122" name="Picture 2" descr="C:\Users\admin\Desktop\Новая папка (2)\20190329_2222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94" y="476672"/>
            <a:ext cx="631776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4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Таълим-тарбия</a:t>
            </a:r>
            <a:r>
              <a:rPr lang="ru-RU" dirty="0" smtClean="0"/>
              <a:t> </a:t>
            </a:r>
            <a:r>
              <a:rPr lang="ru-RU" dirty="0" err="1" smtClean="0"/>
              <a:t>жараёнини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6592241"/>
              </p:ext>
            </p:extLst>
          </p:nvPr>
        </p:nvGraphicFramePr>
        <p:xfrm>
          <a:off x="238125" y="260649"/>
          <a:ext cx="8366322" cy="5492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8288">
                  <a:extLst>
                    <a:ext uri="{9D8B030D-6E8A-4147-A177-3AD203B41FA5}"/>
                  </a:extLst>
                </a:gridCol>
                <a:gridCol w="2789017">
                  <a:extLst>
                    <a:ext uri="{9D8B030D-6E8A-4147-A177-3AD203B41FA5}"/>
                  </a:extLst>
                </a:gridCol>
                <a:gridCol w="2789017">
                  <a:extLst>
                    <a:ext uri="{9D8B030D-6E8A-4147-A177-3AD203B41FA5}"/>
                  </a:extLst>
                </a:gridCol>
              </a:tblGrid>
              <a:tr h="131631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solidFill>
                            <a:schemeClr val="tx1"/>
                          </a:solidFill>
                          <a:effectLst/>
                        </a:rPr>
                        <a:t>Ҳафта кунлари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Кун давомида педагогнинг болалар билан ҳамкорликдаги фаолиятини ташкил этиш (таълимий фаолиятнинг метод ва шакллари, болалар фаолияти турлари, кундалик мулоқат мавзулари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1453" marR="51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9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Эрталабки давра (суҳбат)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1453" marR="51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b="1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Сайр 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1453" marR="51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8911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solidFill>
                            <a:schemeClr val="tx1"/>
                          </a:solidFill>
                          <a:effectLst/>
                        </a:rPr>
                        <a:t>Душанба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Бир-бирлари билан саломлашиш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8-март б</a:t>
                      </a: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айрамини қандай ўтказганлари ҳақида суҳбат.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Болаларни ҳафта мавзуси билан таништириш.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Онам </a:t>
                      </a:r>
                      <a:r>
                        <a:rPr kumimoji="0" 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учун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кутилмаган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совға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</a:t>
                      </a: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авзу юзасидан болаларга материал тайёрлаш топшириғи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1.Кузатиш: Бахор мавсуми даги ўзгаришлар.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2.Меҳнат: дарахтлар тагини юмшатиш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Ўйин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Ким </a:t>
                      </a:r>
                      <a:r>
                        <a:rPr kumimoji="0" 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чаққон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ҳаракатли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ўйини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Якка тартибда ишлаш</a:t>
                      </a:r>
                      <a:r>
                        <a:rPr kumimoji="0" lang="ru-RU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Т</a:t>
                      </a: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езликка югуришни машқ қилиш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kumimoji="0" lang="uz-Cyrl-UZ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Болаларнинг эркин ўйинлари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174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dirty="0">
                          <a:solidFill>
                            <a:schemeClr val="tx1"/>
                          </a:solidFill>
                          <a:effectLst/>
                        </a:rPr>
                        <a:t>Сешанба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6388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>
                          <a:solidFill>
                            <a:schemeClr val="tx1"/>
                          </a:solidFill>
                          <a:effectLst/>
                        </a:rPr>
                        <a:t>Чоршанба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53" marR="51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0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Куннинг</a:t>
            </a:r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2-ярмини </a:t>
            </a:r>
            <a:r>
              <a:rPr lang="ru-RU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режалаштириш</a:t>
            </a:r>
            <a:endParaRPr lang="ru-RU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2055137"/>
              </p:ext>
            </p:extLst>
          </p:nvPr>
        </p:nvGraphicFramePr>
        <p:xfrm>
          <a:off x="251520" y="476673"/>
          <a:ext cx="8569325" cy="6398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977">
                  <a:extLst>
                    <a:ext uri="{9D8B030D-6E8A-4147-A177-3AD203B41FA5}"/>
                  </a:extLst>
                </a:gridCol>
                <a:gridCol w="4036937">
                  <a:extLst>
                    <a:ext uri="{9D8B030D-6E8A-4147-A177-3AD203B41FA5}"/>
                  </a:extLst>
                </a:gridCol>
                <a:gridCol w="2695411">
                  <a:extLst>
                    <a:ext uri="{9D8B030D-6E8A-4147-A177-3AD203B41FA5}"/>
                  </a:extLst>
                </a:gridCol>
              </a:tblGrid>
              <a:tr h="65857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Кун давомида педагогнинг болалар билан ҳамкорликдаги фаолиятини ташкил этиш (таълимий жараённинг метод ва шакллари, болалар фаолияти турлари, кундалик мулоқат мавзулари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28737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Куннинг иккинчи ярими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Кечки сайр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8622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Якка тартибдаги иш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Сабина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билан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онасининг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сурати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буйича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сухбатлашиш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Гуллаган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ўрик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дарахтини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кузатиш</a:t>
                      </a:r>
                      <a:endParaRPr lang="ru-RU" sz="1400" baseline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2. Ихтиёрий ўйинлар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3. Нозиманинг онаси билан тасвирий фаолият буйича сухбатлашиш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748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Қўшимча таълим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Рақс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тўгарагида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қизларнинг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Баҳор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вальси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 ни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сахналаштириш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748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Ота-оналар билан суҳбат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Саиданинг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онаси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билан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 дан 1гача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тескари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санашни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ўргатиш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бўйича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тавсиялар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бериш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85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Якка тартибдаги иш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585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Қўшимча таълим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85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Ота-оналар билан суҳбат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747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Якка тартибдаги иш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/>
                </a:extLst>
              </a:tr>
              <a:tr h="554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Қўшимча таълим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54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Ота-оналар билан суҳбат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53808" marR="5380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808" marR="538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461448" cy="5649808"/>
          </a:xfrm>
        </p:spPr>
        <p:txBody>
          <a:bodyPr>
            <a:normAutofit lnSpcReduction="10000"/>
          </a:bodyPr>
          <a:lstStyle/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Режалаштириш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sz="3600" dirty="0" smtClean="0">
                <a:latin typeface="Times New Roman" pitchFamily="18" charset="0"/>
                <a:cs typeface="Times New Roman" pitchFamily="18" charset="0"/>
              </a:rPr>
              <a:t>Тарбиячиларга амалий ёрдам беришда мазкур мавзуни: </a:t>
            </a:r>
          </a:p>
          <a:p>
            <a:r>
              <a:rPr lang="uz-Cyrl-UZ" sz="3600" dirty="0" smtClean="0">
                <a:latin typeface="Times New Roman" pitchFamily="18" charset="0"/>
                <a:cs typeface="Times New Roman" pitchFamily="18" charset="0"/>
              </a:rPr>
              <a:t>Услубий бирлашма ишларида;</a:t>
            </a:r>
          </a:p>
          <a:p>
            <a:r>
              <a:rPr lang="uz-Cyrl-UZ" sz="3600" dirty="0" smtClean="0">
                <a:latin typeface="Times New Roman" pitchFamily="18" charset="0"/>
                <a:cs typeface="Times New Roman" pitchFamily="18" charset="0"/>
              </a:rPr>
              <a:t>Семинар-тренингларда;</a:t>
            </a:r>
          </a:p>
          <a:p>
            <a:r>
              <a:rPr lang="uz-Cyrl-UZ" sz="3600" dirty="0" smtClean="0">
                <a:latin typeface="Times New Roman" pitchFamily="18" charset="0"/>
                <a:cs typeface="Times New Roman" pitchFamily="18" charset="0"/>
              </a:rPr>
              <a:t>Очиқ машғулотларда;</a:t>
            </a:r>
          </a:p>
          <a:p>
            <a:r>
              <a:rPr lang="uz-Cyrl-UZ" sz="3600" dirty="0" smtClean="0">
                <a:latin typeface="Times New Roman" pitchFamily="18" charset="0"/>
                <a:cs typeface="Times New Roman" pitchFamily="18" charset="0"/>
              </a:rPr>
              <a:t>Тарбиячилар учун ташкил этилган сайтлар орқали ўргатиш тавсия этилади.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z-Cyrl-UZ" dirty="0" smtClean="0">
                <a:latin typeface="Times New Roman" pitchFamily="18" charset="0"/>
                <a:cs typeface="Times New Roman" pitchFamily="18" charset="0"/>
              </a:rPr>
              <a:t>“Илк қадам “ давлат ўқув дастури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uz-Cyrl-UZ" sz="2800" dirty="0" smtClean="0">
                <a:latin typeface="Times New Roman" pitchFamily="18" charset="0"/>
                <a:cs typeface="Times New Roman" pitchFamily="18" charset="0"/>
              </a:rPr>
              <a:t>Дастур Ўзбекистон  Республикаси мактабгача таълим  вазирлининг  2018  йил  7 июлдаги  4-сонли  ҳайъат йиғилиши  қарори билан тасдиқланган  ва нашр қилиш учун тавсия  этилган.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uz-Cyrl-UZ" sz="4000" dirty="0" smtClean="0"/>
          </a:p>
          <a:p>
            <a:pPr marL="0" indent="0" algn="ctr">
              <a:buNone/>
            </a:pPr>
            <a:r>
              <a:rPr lang="uz-Cyrl-UZ" sz="4000" dirty="0"/>
              <a:t> </a:t>
            </a:r>
            <a:r>
              <a:rPr lang="uz-Cyrl-UZ" sz="4000" dirty="0" smtClean="0"/>
              <a:t>  </a:t>
            </a:r>
            <a:r>
              <a:rPr lang="uz-Cyrl-UZ" sz="4000" dirty="0" smtClean="0">
                <a:latin typeface="Times New Roman" pitchFamily="18" charset="0"/>
                <a:cs typeface="Times New Roman" pitchFamily="18" charset="0"/>
              </a:rPr>
              <a:t>ЭЪТИБОРИНГИЗ  УЧУН  РАХМАТ!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9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Новая папка (2)\tematika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620687"/>
            <a:ext cx="3672408" cy="59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Новая папка (2)\tematika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20687"/>
            <a:ext cx="3960439" cy="59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Новая папка (2)\tematika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2" y="260648"/>
            <a:ext cx="4033840" cy="6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Новая папка (2)\tematika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0648"/>
            <a:ext cx="4257209" cy="6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карточка 3"/>
          <p:cNvSpPr/>
          <p:nvPr/>
        </p:nvSpPr>
        <p:spPr>
          <a:xfrm>
            <a:off x="323528" y="260648"/>
            <a:ext cx="8352928" cy="5976664"/>
          </a:xfrm>
          <a:prstGeom prst="flowChartPunchedCar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Мактабгача </a:t>
            </a:r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таълим муассасаларининг таълим-тарбиявий фаолиятини мавзули  режалашитириш қўлланмаси тарбиячиларга  ёрдам сифатида ишлаб чиқилди.</a:t>
            </a:r>
          </a:p>
          <a:p>
            <a:pPr algn="just"/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Таълим-тарбиявий </a:t>
            </a:r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жараёни “ Илк қадам “ давлат ўқув дастурида тавсия этилган мавзулар асосида ҳудудий миллий  маданий хусусиятлар ва бу жараёнда мактабгача таълим муассасасининг имконияти ва ўзига хос томонларини ҳисобга олган ҳолда ташкил этилади</a:t>
            </a:r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                    </a:t>
            </a:r>
          </a:p>
          <a:p>
            <a:pPr algn="just"/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Ҳафталик </a:t>
            </a:r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режа барча ривожланиш соҳалари бўйича мақсадларни </a:t>
            </a:r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белгилаш</a:t>
            </a:r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тегишли марказларни тайёрлаш, машғулотларни ҳафта мавзусига мос равишда тақсимлашга йўналтирилган. </a:t>
            </a:r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algn="just"/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Бир </a:t>
            </a:r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хафта давомида 1та мавзу ўтилади  ва ўзлаштирилади. </a:t>
            </a:r>
          </a:p>
          <a:p>
            <a:pPr algn="just"/>
            <a:r>
              <a:rPr lang="uz-Cyrl-UZ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Мавзу </a:t>
            </a:r>
            <a:r>
              <a:rPr lang="uz-Cyrl-UZ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умумий гуруҳ ва ривожлантирувчи марказларда ўз аксини топади.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3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z-Cyrl-UZ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Таълим фаолиияти мазмунини мавзули режалаштириш қуйидаги таълим сохаларини ўз ичига олади:</a:t>
            </a:r>
            <a:endParaRPr lang="ru-RU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Жисмоний ривожланиш ва соғлом турмуш тарзини шакллантириш;</a:t>
            </a:r>
          </a:p>
          <a:p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Ижтимоий ҳиссий ривожланиш;</a:t>
            </a:r>
          </a:p>
          <a:p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Нутқ  ,мулоқот  ўқиш ва ёзиш малакалари;</a:t>
            </a:r>
          </a:p>
          <a:p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Билиш жараёнининг ривожланиши;</a:t>
            </a:r>
          </a:p>
          <a:p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Ижодий ривожланиш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5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867833" y="404664"/>
            <a:ext cx="7408333" cy="1512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z-Cyrl-UZ" sz="2800" dirty="0">
                <a:latin typeface="Times New Roman" pitchFamily="18" charset="0"/>
                <a:cs typeface="Times New Roman" pitchFamily="18" charset="0"/>
              </a:rPr>
              <a:t>Ривожланиш  соҳалари  бўйича  </a:t>
            </a:r>
            <a:r>
              <a:rPr lang="uz-Cyrl-UZ" sz="2800" dirty="0" smtClean="0">
                <a:latin typeface="Times New Roman" pitchFamily="18" charset="0"/>
                <a:cs typeface="Times New Roman" pitchFamily="18" charset="0"/>
              </a:rPr>
              <a:t>мақсадлар  асосида    режалаштириш</a:t>
            </a:r>
            <a:endParaRPr lang="ru-RU" sz="28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940152" y="2060848"/>
            <a:ext cx="1512168" cy="1850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3635896" y="2204864"/>
            <a:ext cx="504056" cy="166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680095" y="2060848"/>
            <a:ext cx="1163713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788024" y="2204864"/>
            <a:ext cx="864096" cy="170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107504" y="3717032"/>
            <a:ext cx="2160240" cy="157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Эрталабки соатда  белгиланган таъ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тарбиявий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ишлар</a:t>
            </a:r>
            <a:endParaRPr lang="uz-Cyrl-UZ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483768" y="4307578"/>
            <a:ext cx="2088232" cy="149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Ривожлантирувчи марказ ва умумий гуруҳдаги  иш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756785" y="4238151"/>
            <a:ext cx="1872208" cy="1567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Сайр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948264" y="3721834"/>
            <a:ext cx="2016224" cy="156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Куннинг</a:t>
            </a:r>
          </a:p>
          <a:p>
            <a:pPr algn="ctr"/>
            <a:r>
              <a:rPr lang="uz-Cyrl-UZ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иккинчи  ярмидаги 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12967" cy="6120680"/>
          </a:xfrm>
        </p:spPr>
      </p:pic>
    </p:spTree>
    <p:extLst>
      <p:ext uri="{BB962C8B-B14F-4D97-AF65-F5344CB8AC3E}">
        <p14:creationId xmlns:p14="http://schemas.microsoft.com/office/powerpoint/2010/main" val="138532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640"/>
            <a:ext cx="4536504" cy="633670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4392488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973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153</TotalTime>
  <Words>468</Words>
  <Application>Microsoft Office PowerPoint</Application>
  <PresentationFormat>Экран (4:3)</PresentationFormat>
  <Paragraphs>106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Воздушный поток</vt:lpstr>
      <vt:lpstr>Мактабгача таълим муассасаларида  «Илк қадам »                                                       Давлат ўқув дастури асосида яратилган  мавзули режалаштириш қўлланмасидан таълимий-тарбиявий жараёнда фойдаланиш.</vt:lpstr>
      <vt:lpstr>“Илк қадам “ давлат ўқув дастури</vt:lpstr>
      <vt:lpstr>Презентация PowerPoint</vt:lpstr>
      <vt:lpstr>Презентация PowerPoint</vt:lpstr>
      <vt:lpstr>Презентация PowerPoint</vt:lpstr>
      <vt:lpstr>Таълим фаолиияти мазмунини мавзули режалаштириш қуйидаги таълим сохаларини ўз ичига олади: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Юнусобод  тумани   366- МТМдаги        Қуриш-ясаш ва математика  маркази</vt:lpstr>
      <vt:lpstr>Тил ва нутқ ривожлантирувчи маркази</vt:lpstr>
      <vt:lpstr>Фан ва табиат  маркази</vt:lpstr>
      <vt:lpstr>Санъат маркази</vt:lpstr>
      <vt:lpstr>«СЮЖЕТ-РОЛЛИ ЎЙИНЛАР ВА ДРАММАЛАШТИРИШ МАРКАЗИ </vt:lpstr>
      <vt:lpstr>Таълим-тарбия жараёнини      </vt:lpstr>
      <vt:lpstr>Куннинг 2-ярмини режалаштириш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Мактабгача таълим муассасаларида «Илк қадам « Давлат ўқув дастури асосида яратилган  мавзули режалаштириш қўлланмасидан таълимий-тарбиявий жараенда фойдаланиш.</dc:title>
  <dc:creator>admin</dc:creator>
  <cp:lastModifiedBy>KOINOT</cp:lastModifiedBy>
  <cp:revision>18</cp:revision>
  <dcterms:created xsi:type="dcterms:W3CDTF">2019-03-29T12:15:02Z</dcterms:created>
  <dcterms:modified xsi:type="dcterms:W3CDTF">2020-12-15T06:13:45Z</dcterms:modified>
</cp:coreProperties>
</file>