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6374-F416-A5B6-1083-8691FAED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5B35E-054C-ED74-392F-2F0AC0293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9484-92BD-B121-CDAD-316EF78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EB1A-73BF-2AAB-0BFB-5AC3BAD7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6887-B73D-155F-4B82-BCA96F4E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4102-DDFE-CBA6-A474-9708685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8CB3C-C03B-3CDF-17C8-1C9E0331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5E76-E713-7C44-012C-1B3BA0D3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7564-ED9B-D782-36CF-A9A93AC9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2E5D-7751-55CD-04EE-6CA34441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D5BFE-03A3-E8F5-A922-634A43208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C351-A319-C1D1-7EDA-DF778FAD6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BC6B-92F5-E165-F3F2-64A14ACD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97198-28D7-5782-5CEB-D9E689B3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94BF-50AF-A6C7-F4EA-13E674CC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30D4-07D9-EC46-5248-AFD8F507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2BE9-D82A-3FB6-1432-9B94C0D5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50E84-4B61-FEC5-D85B-CC142E9F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21BF-3367-186A-7893-0D79C3BC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1176-1366-A3F7-8F37-8A93E005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27FE-5625-F29A-8CC3-063541AF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41A6-5809-F20C-52EC-0D3D4181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AC8A-9ABE-5E04-8FE9-16050847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D51C-4143-B106-E67B-6E01BB82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CA47-690A-C463-BC89-21980E13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5AAA-8234-7960-ED39-98F451A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C7F0F-1BE5-7CF2-745F-C8863157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1F184-3B83-EA7E-3F54-28AF21C15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5D17D-6072-0AF1-8C0B-79CF0F48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1BC-AC9E-CF2B-A0AA-5C8D10A1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E43E-86FD-5026-5C83-F7A69B7E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C70B-5D2B-2FA4-A49C-EEA02951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03A93-E00C-9510-F74C-714E38F0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0D42-4AC0-3CD8-4E2F-1F22E3D8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E89BA-F93B-616D-8877-FD2BE90E3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B982-D9F3-C112-5A02-ABAF6B537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C0B48-929B-860E-7056-022D3243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4AFD-6277-71B3-D296-E062509F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F5CA7-7EBC-E680-12DF-64A46725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BFC-1757-D7AB-EA1C-D57029F6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217BA-8B20-F8E5-5AFA-E32939D4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3F19E-A315-6DEC-1032-06262F56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4B8D9-21B9-64D3-C33A-97D5D19A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5CFD3-EAEC-BF09-2583-6BDCC377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69BF9-2BC5-F327-1416-CACE90C3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A173-6893-7371-B01E-BAF66BF1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BFDF-C46B-1C24-09BE-DEF5A6FB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7039-9B4B-16E9-8DF7-8C488CED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D0921-1578-FA11-105E-092E504C9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347F-56E2-D3E0-C445-04E07E28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237E-36AE-EA97-E398-B5038EE6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B5889-A176-5930-3C97-0D59AF00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D561-C836-1E20-6AF1-AF02BC48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F093B-D375-6A24-34FF-E88E7FADC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83B5D-DE8A-6EC9-CAF7-42A6B534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987C-56AF-8346-5F0D-2FED1093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BE40F-9805-485B-788D-87EB702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AE6F-32C4-92A7-72F8-A401F40F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4949C-7885-7549-E331-4B6FB232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16DC-C533-CEDF-94CC-95787BB5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2BBB-AED8-ABD8-46D3-8CDED9688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2EA4-0FAE-FE87-7CCB-3000D3A00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4C9F-97B5-6B7A-0422-940C3F21D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3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Market Images - Free Download on Freepik">
            <a:extLst>
              <a:ext uri="{FF2B5EF4-FFF2-40B4-BE49-F238E27FC236}">
                <a16:creationId xmlns:a16="http://schemas.microsoft.com/office/drawing/2014/main" id="{4108BEC0-AAF8-C4A9-B116-9DEA8B71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71"/>
            <a:ext cx="12192000" cy="700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7B4C67-A4FE-9747-9FC3-B3120455D4A4}"/>
              </a:ext>
            </a:extLst>
          </p:cNvPr>
          <p:cNvSpPr/>
          <p:nvPr/>
        </p:nvSpPr>
        <p:spPr>
          <a:xfrm>
            <a:off x="0" y="-1"/>
            <a:ext cx="12192000" cy="7455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SMART TRADER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132B6-7E12-D504-0FB7-9BE8C5D070B0}"/>
              </a:ext>
            </a:extLst>
          </p:cNvPr>
          <p:cNvSpPr/>
          <p:nvPr/>
        </p:nvSpPr>
        <p:spPr>
          <a:xfrm>
            <a:off x="0" y="6386732"/>
            <a:ext cx="12192000" cy="5713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                                                                           FOLLOW 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52DA21-020C-7A7D-16B2-0AC7E140C2ED}"/>
              </a:ext>
            </a:extLst>
          </p:cNvPr>
          <p:cNvSpPr/>
          <p:nvPr/>
        </p:nvSpPr>
        <p:spPr>
          <a:xfrm>
            <a:off x="0" y="4482975"/>
            <a:ext cx="2381250" cy="24250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tock Market Logos Vector Images (over 19,000)">
            <a:extLst>
              <a:ext uri="{FF2B5EF4-FFF2-40B4-BE49-F238E27FC236}">
                <a16:creationId xmlns:a16="http://schemas.microsoft.com/office/drawing/2014/main" id="{CD8EF072-F064-54B3-386F-BD7FA0E3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600" y1="35200" x2="39600" y2="35200"/>
                        <a14:foregroundMark x1="13600" y1="65600" x2="40400" y2="46400"/>
                        <a14:foregroundMark x1="16000" y1="56800" x2="32800" y2="43600"/>
                        <a14:foregroundMark x1="16800" y1="52800" x2="48000" y2="16800"/>
                        <a14:foregroundMark x1="53200" y1="18400" x2="64000" y2="16400"/>
                        <a14:foregroundMark x1="71200" y1="23200" x2="71200" y2="23200"/>
                        <a14:foregroundMark x1="86400" y1="38400" x2="86400" y2="38400"/>
                        <a14:foregroundMark x1="78800" y1="33200" x2="78800" y2="33200"/>
                        <a14:foregroundMark x1="70400" y1="44800" x2="84000" y2="37200"/>
                        <a14:foregroundMark x1="32000" y1="84800" x2="42000" y2="8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2934"/>
            <a:ext cx="2381250" cy="242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26EEF7-8CB8-E299-0430-7ED9C2044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779" y="9743"/>
            <a:ext cx="1223012" cy="745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EC046E-393D-E032-1541-F59D5B6A1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430" y="-20741"/>
            <a:ext cx="1223012" cy="745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523B4B-D5F6-3673-DB16-EDF27873D5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025" b="71173" l="18438" r="85188">
                        <a14:foregroundMark x1="36250" y1="37160" x2="40188" y2="41605"/>
                        <a14:foregroundMark x1="35813" y1="37160" x2="52438" y2="49012"/>
                        <a14:foregroundMark x1="61875" y1="37654" x2="64688" y2="43086"/>
                        <a14:foregroundMark x1="37813" y1="45556" x2="37813" y2="45556"/>
                        <a14:foregroundMark x1="37813" y1="45556" x2="37813" y2="45556"/>
                        <a14:foregroundMark x1="29875" y1="52963" x2="31063" y2="52963"/>
                        <a14:foregroundMark x1="31063" y1="52963" x2="31063" y2="52963"/>
                        <a14:foregroundMark x1="31063" y1="52963" x2="31063" y2="52963"/>
                        <a14:foregroundMark x1="30688" y1="44568" x2="76125" y2="30309"/>
                        <a14:foregroundMark x1="27938" y1="54444" x2="75313" y2="25864"/>
                      </a14:backgroundRemoval>
                    </a14:imgEffect>
                  </a14:imgLayer>
                </a14:imgProps>
              </a:ext>
            </a:extLst>
          </a:blip>
          <a:srcRect l="20023" t="20434" r="19538" b="28736"/>
          <a:stretch/>
        </p:blipFill>
        <p:spPr>
          <a:xfrm>
            <a:off x="7244865" y="6358595"/>
            <a:ext cx="956602" cy="6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9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mali</dc:creator>
  <cp:lastModifiedBy>divya mali</cp:lastModifiedBy>
  <cp:revision>1</cp:revision>
  <dcterms:created xsi:type="dcterms:W3CDTF">2023-10-27T16:48:55Z</dcterms:created>
  <dcterms:modified xsi:type="dcterms:W3CDTF">2023-10-27T17:44:09Z</dcterms:modified>
</cp:coreProperties>
</file>