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21"/>
  </p:notesMasterIdLst>
  <p:sldIdLst>
    <p:sldId id="1146" r:id="rId3"/>
    <p:sldId id="1148" r:id="rId4"/>
    <p:sldId id="1149" r:id="rId5"/>
    <p:sldId id="1168" r:id="rId6"/>
    <p:sldId id="1156" r:id="rId7"/>
    <p:sldId id="1151" r:id="rId8"/>
    <p:sldId id="1176" r:id="rId9"/>
    <p:sldId id="1187" r:id="rId10"/>
    <p:sldId id="1186" r:id="rId11"/>
    <p:sldId id="1183" r:id="rId12"/>
    <p:sldId id="1188" r:id="rId13"/>
    <p:sldId id="1184" r:id="rId14"/>
    <p:sldId id="1164" r:id="rId15"/>
    <p:sldId id="1157" r:id="rId16"/>
    <p:sldId id="1169" r:id="rId17"/>
    <p:sldId id="1171" r:id="rId18"/>
    <p:sldId id="1189" r:id="rId19"/>
    <p:sldId id="1162" r:id="rId2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狄 永正" initials="狄" lastIdx="1" clrIdx="0">
    <p:extLst>
      <p:ext uri="{19B8F6BF-5375-455C-9EA6-DF929625EA0E}">
        <p15:presenceInfo xmlns:p15="http://schemas.microsoft.com/office/powerpoint/2012/main" userId="9fd6a66d12f7dc6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124" y="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3-03-31T12:13:19.082" idx="1">
    <p:pos x="10" y="10"/>
    <p:text/>
    <p:extLst>
      <p:ext uri="{C676402C-5697-4E1C-873F-D02D1690AC5C}">
        <p15:threadingInfo xmlns:p15="http://schemas.microsoft.com/office/powerpoint/2012/main" timeZoneBias="-48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FB4CBD8-78BE-41F8-B45A-C2DD37166C16}" type="datetimeFigureOut">
              <a:rPr lang="zh-CN" altLang="en-US" smtClean="0"/>
              <a:t>2023/3/31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6429CD-5A04-4243-9274-349E770A1EDA}" type="slidenum">
              <a:rPr lang="zh-CN" altLang="en-US" smtClean="0"/>
              <a:t>‹#›</a:t>
            </a:fld>
            <a:endParaRPr lang="zh-CN" altLang="en-US"/>
          </a:p>
        </p:txBody>
      </p:sp>
    </p:spTree>
    <p:extLst>
      <p:ext uri="{BB962C8B-B14F-4D97-AF65-F5344CB8AC3E}">
        <p14:creationId xmlns:p14="http://schemas.microsoft.com/office/powerpoint/2010/main" val="17200645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26429CD-5A04-4243-9274-349E770A1EDA}" type="slidenum">
              <a:rPr lang="zh-CN" altLang="en-US" smtClean="0"/>
              <a:t>6</a:t>
            </a:fld>
            <a:endParaRPr lang="zh-CN" altLang="en-US"/>
          </a:p>
        </p:txBody>
      </p:sp>
    </p:spTree>
    <p:extLst>
      <p:ext uri="{BB962C8B-B14F-4D97-AF65-F5344CB8AC3E}">
        <p14:creationId xmlns:p14="http://schemas.microsoft.com/office/powerpoint/2010/main" val="25091918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26429CD-5A04-4243-9274-349E770A1EDA}" type="slidenum">
              <a:rPr lang="zh-CN" altLang="en-US" smtClean="0"/>
              <a:t>11</a:t>
            </a:fld>
            <a:endParaRPr lang="zh-CN" altLang="en-US"/>
          </a:p>
        </p:txBody>
      </p:sp>
    </p:spTree>
    <p:extLst>
      <p:ext uri="{BB962C8B-B14F-4D97-AF65-F5344CB8AC3E}">
        <p14:creationId xmlns:p14="http://schemas.microsoft.com/office/powerpoint/2010/main" val="3613048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4B74E5-BCAC-43A1-1988-9A82CD085208}"/>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BB494904-3564-7179-AEDB-E3F83DDDC61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68C7292D-0CE2-0297-3F35-A4227587BA66}"/>
              </a:ext>
            </a:extLst>
          </p:cNvPr>
          <p:cNvSpPr>
            <a:spLocks noGrp="1"/>
          </p:cNvSpPr>
          <p:nvPr>
            <p:ph type="dt" sz="half" idx="10"/>
          </p:nvPr>
        </p:nvSpPr>
        <p:spPr/>
        <p:txBody>
          <a:bodyPr/>
          <a:lstStyle/>
          <a:p>
            <a:fld id="{09B5938C-453A-4BFA-85D4-D39E89E6A42A}" type="datetime1">
              <a:rPr lang="zh-CN" altLang="en-US" smtClean="0"/>
              <a:t>2023/3/31</a:t>
            </a:fld>
            <a:endParaRPr lang="zh-CN" altLang="en-US"/>
          </a:p>
        </p:txBody>
      </p:sp>
      <p:sp>
        <p:nvSpPr>
          <p:cNvPr id="5" name="页脚占位符 4">
            <a:extLst>
              <a:ext uri="{FF2B5EF4-FFF2-40B4-BE49-F238E27FC236}">
                <a16:creationId xmlns:a16="http://schemas.microsoft.com/office/drawing/2014/main" id="{FE1B409C-DAFD-DD5A-2A77-42C87C51A7F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33AEF32-0A9E-52A5-6956-82B089676B16}"/>
              </a:ext>
            </a:extLst>
          </p:cNvPr>
          <p:cNvSpPr>
            <a:spLocks noGrp="1"/>
          </p:cNvSpPr>
          <p:nvPr>
            <p:ph type="sldNum" sz="quarter" idx="12"/>
          </p:nvPr>
        </p:nvSpPr>
        <p:spPr/>
        <p:txBody>
          <a:bodyPr/>
          <a:lstStyle/>
          <a:p>
            <a:fld id="{D55662AE-A24F-41B1-B6AD-123DF2D8F039}" type="slidenum">
              <a:rPr lang="zh-CN" altLang="en-US" smtClean="0"/>
              <a:t>‹#›</a:t>
            </a:fld>
            <a:endParaRPr lang="zh-CN" altLang="en-US"/>
          </a:p>
        </p:txBody>
      </p:sp>
    </p:spTree>
    <p:extLst>
      <p:ext uri="{BB962C8B-B14F-4D97-AF65-F5344CB8AC3E}">
        <p14:creationId xmlns:p14="http://schemas.microsoft.com/office/powerpoint/2010/main" val="38919786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ED57DE6-C620-F1C5-00A4-040EC2FC1C84}"/>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0ED256D0-F8CD-5110-D8CE-1BBEFC182F38}"/>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B99C3E9-2CF0-0AAF-9437-3EE812CA7E4E}"/>
              </a:ext>
            </a:extLst>
          </p:cNvPr>
          <p:cNvSpPr>
            <a:spLocks noGrp="1"/>
          </p:cNvSpPr>
          <p:nvPr>
            <p:ph type="dt" sz="half" idx="10"/>
          </p:nvPr>
        </p:nvSpPr>
        <p:spPr/>
        <p:txBody>
          <a:bodyPr/>
          <a:lstStyle/>
          <a:p>
            <a:fld id="{E9940795-0F8C-4903-9570-E4E9B8DCB0FA}" type="datetime1">
              <a:rPr lang="zh-CN" altLang="en-US" smtClean="0"/>
              <a:t>2023/3/31</a:t>
            </a:fld>
            <a:endParaRPr lang="zh-CN" altLang="en-US"/>
          </a:p>
        </p:txBody>
      </p:sp>
      <p:sp>
        <p:nvSpPr>
          <p:cNvPr id="5" name="页脚占位符 4">
            <a:extLst>
              <a:ext uri="{FF2B5EF4-FFF2-40B4-BE49-F238E27FC236}">
                <a16:creationId xmlns:a16="http://schemas.microsoft.com/office/drawing/2014/main" id="{7935D9BD-3047-2264-89CE-2A940B69758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F005F0A-98E0-C7DC-BF36-F4B4B3CC40F6}"/>
              </a:ext>
            </a:extLst>
          </p:cNvPr>
          <p:cNvSpPr>
            <a:spLocks noGrp="1"/>
          </p:cNvSpPr>
          <p:nvPr>
            <p:ph type="sldNum" sz="quarter" idx="12"/>
          </p:nvPr>
        </p:nvSpPr>
        <p:spPr/>
        <p:txBody>
          <a:bodyPr/>
          <a:lstStyle/>
          <a:p>
            <a:fld id="{D55662AE-A24F-41B1-B6AD-123DF2D8F039}" type="slidenum">
              <a:rPr lang="zh-CN" altLang="en-US" smtClean="0"/>
              <a:t>‹#›</a:t>
            </a:fld>
            <a:endParaRPr lang="zh-CN" altLang="en-US"/>
          </a:p>
        </p:txBody>
      </p:sp>
    </p:spTree>
    <p:extLst>
      <p:ext uri="{BB962C8B-B14F-4D97-AF65-F5344CB8AC3E}">
        <p14:creationId xmlns:p14="http://schemas.microsoft.com/office/powerpoint/2010/main" val="31886058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704A86A0-6991-C1BA-9C32-F183B59F5FCF}"/>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86E39868-AFC1-2A13-D217-C002E97609D6}"/>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3C90ACE-D89E-5486-2BDE-5D622633A926}"/>
              </a:ext>
            </a:extLst>
          </p:cNvPr>
          <p:cNvSpPr>
            <a:spLocks noGrp="1"/>
          </p:cNvSpPr>
          <p:nvPr>
            <p:ph type="dt" sz="half" idx="10"/>
          </p:nvPr>
        </p:nvSpPr>
        <p:spPr/>
        <p:txBody>
          <a:bodyPr/>
          <a:lstStyle/>
          <a:p>
            <a:fld id="{A3328425-E91D-4D24-A795-EFB3D9FECD8F}" type="datetime1">
              <a:rPr lang="zh-CN" altLang="en-US" smtClean="0"/>
              <a:t>2023/3/31</a:t>
            </a:fld>
            <a:endParaRPr lang="zh-CN" altLang="en-US"/>
          </a:p>
        </p:txBody>
      </p:sp>
      <p:sp>
        <p:nvSpPr>
          <p:cNvPr id="5" name="页脚占位符 4">
            <a:extLst>
              <a:ext uri="{FF2B5EF4-FFF2-40B4-BE49-F238E27FC236}">
                <a16:creationId xmlns:a16="http://schemas.microsoft.com/office/drawing/2014/main" id="{DE9F0068-9276-3F8D-0036-CF48796AE2D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1691F33-E8A0-AB51-DDBB-CF65D807B0B9}"/>
              </a:ext>
            </a:extLst>
          </p:cNvPr>
          <p:cNvSpPr>
            <a:spLocks noGrp="1"/>
          </p:cNvSpPr>
          <p:nvPr>
            <p:ph type="sldNum" sz="quarter" idx="12"/>
          </p:nvPr>
        </p:nvSpPr>
        <p:spPr/>
        <p:txBody>
          <a:bodyPr/>
          <a:lstStyle/>
          <a:p>
            <a:fld id="{D55662AE-A24F-41B1-B6AD-123DF2D8F039}" type="slidenum">
              <a:rPr lang="zh-CN" altLang="en-US" smtClean="0"/>
              <a:t>‹#›</a:t>
            </a:fld>
            <a:endParaRPr lang="zh-CN" altLang="en-US"/>
          </a:p>
        </p:txBody>
      </p:sp>
    </p:spTree>
    <p:extLst>
      <p:ext uri="{BB962C8B-B14F-4D97-AF65-F5344CB8AC3E}">
        <p14:creationId xmlns:p14="http://schemas.microsoft.com/office/powerpoint/2010/main" val="34369814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grpSp>
        <p:nvGrpSpPr>
          <p:cNvPr id="25" name="组合 24">
            <a:extLst>
              <a:ext uri="{FF2B5EF4-FFF2-40B4-BE49-F238E27FC236}">
                <a16:creationId xmlns:a16="http://schemas.microsoft.com/office/drawing/2014/main" id="{7801A0AD-A4D9-2B48-AB5E-2388481E37AE}"/>
              </a:ext>
            </a:extLst>
          </p:cNvPr>
          <p:cNvGrpSpPr/>
          <p:nvPr userDrawn="1"/>
        </p:nvGrpSpPr>
        <p:grpSpPr>
          <a:xfrm>
            <a:off x="599225" y="1736370"/>
            <a:ext cx="10993549" cy="1903301"/>
            <a:chOff x="599225" y="1921565"/>
            <a:chExt cx="10993549" cy="1903301"/>
          </a:xfrm>
        </p:grpSpPr>
        <p:sp>
          <p:nvSpPr>
            <p:cNvPr id="22" name="矩形 21">
              <a:extLst>
                <a:ext uri="{FF2B5EF4-FFF2-40B4-BE49-F238E27FC236}">
                  <a16:creationId xmlns:a16="http://schemas.microsoft.com/office/drawing/2014/main" id="{47A9D506-C91D-DF44-8641-48F37CD3C15A}"/>
                </a:ext>
              </a:extLst>
            </p:cNvPr>
            <p:cNvSpPr/>
            <p:nvPr userDrawn="1"/>
          </p:nvSpPr>
          <p:spPr>
            <a:xfrm>
              <a:off x="599225" y="1921565"/>
              <a:ext cx="10993549" cy="19033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srgbClr val="FFFFFF"/>
                </a:solidFill>
                <a:effectLst/>
                <a:uLnTx/>
                <a:uFillTx/>
                <a:latin typeface="Gill Sans MT" panose="020B0502020104020203"/>
                <a:ea typeface="华文中宋" panose="02010600040101010101" pitchFamily="2" charset="-122"/>
                <a:cs typeface="+mn-cs"/>
              </a:endParaRPr>
            </a:p>
          </p:txBody>
        </p:sp>
        <p:sp>
          <p:nvSpPr>
            <p:cNvPr id="18" name="半闭框 17">
              <a:extLst>
                <a:ext uri="{FF2B5EF4-FFF2-40B4-BE49-F238E27FC236}">
                  <a16:creationId xmlns:a16="http://schemas.microsoft.com/office/drawing/2014/main" id="{A1E2328B-A4C4-764E-ACC8-998B2E63C537}"/>
                </a:ext>
              </a:extLst>
            </p:cNvPr>
            <p:cNvSpPr/>
            <p:nvPr userDrawn="1"/>
          </p:nvSpPr>
          <p:spPr>
            <a:xfrm>
              <a:off x="599225" y="1921565"/>
              <a:ext cx="821803" cy="867934"/>
            </a:xfrm>
            <a:prstGeom prst="halfFrame">
              <a:avLst>
                <a:gd name="adj1" fmla="val 23474"/>
                <a:gd name="adj2" fmla="val 23475"/>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srgbClr val="000000"/>
                </a:solidFill>
                <a:effectLst/>
                <a:uLnTx/>
                <a:uFillTx/>
                <a:latin typeface="Gill Sans MT" panose="020B0502020104020203"/>
                <a:ea typeface="华文中宋" panose="02010600040101010101" pitchFamily="2" charset="-122"/>
                <a:cs typeface="+mn-cs"/>
              </a:endParaRPr>
            </a:p>
          </p:txBody>
        </p:sp>
        <p:sp>
          <p:nvSpPr>
            <p:cNvPr id="24" name="矩形 23">
              <a:extLst>
                <a:ext uri="{FF2B5EF4-FFF2-40B4-BE49-F238E27FC236}">
                  <a16:creationId xmlns:a16="http://schemas.microsoft.com/office/drawing/2014/main" id="{0533506A-6FCC-464D-8406-9673E74408CF}"/>
                </a:ext>
              </a:extLst>
            </p:cNvPr>
            <p:cNvSpPr/>
            <p:nvPr userDrawn="1"/>
          </p:nvSpPr>
          <p:spPr>
            <a:xfrm>
              <a:off x="10161778" y="3614195"/>
              <a:ext cx="1430996" cy="21067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srgbClr val="FFFFFF"/>
                </a:solidFill>
                <a:effectLst/>
                <a:uLnTx/>
                <a:uFillTx/>
                <a:latin typeface="Gill Sans MT" panose="020B0502020104020203"/>
                <a:ea typeface="华文中宋" panose="02010600040101010101" pitchFamily="2" charset="-122"/>
                <a:cs typeface="+mn-cs"/>
              </a:endParaRPr>
            </a:p>
          </p:txBody>
        </p:sp>
      </p:grpSp>
      <p:pic>
        <p:nvPicPr>
          <p:cNvPr id="8" name="图片 7">
            <a:extLst>
              <a:ext uri="{FF2B5EF4-FFF2-40B4-BE49-F238E27FC236}">
                <a16:creationId xmlns:a16="http://schemas.microsoft.com/office/drawing/2014/main" id="{194A483F-9AA2-A24C-BA23-AD5256267A43}"/>
              </a:ext>
            </a:extLst>
          </p:cNvPr>
          <p:cNvPicPr>
            <a:picLocks noChangeAspect="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9028351" y="399605"/>
            <a:ext cx="2538904" cy="1074418"/>
          </a:xfrm>
          <a:prstGeom prst="rect">
            <a:avLst/>
          </a:prstGeom>
        </p:spPr>
      </p:pic>
      <p:sp>
        <p:nvSpPr>
          <p:cNvPr id="12" name="Title 1">
            <a:extLst>
              <a:ext uri="{FF2B5EF4-FFF2-40B4-BE49-F238E27FC236}">
                <a16:creationId xmlns:a16="http://schemas.microsoft.com/office/drawing/2014/main" id="{43FE9298-60C2-9548-BC1E-E8694904B371}"/>
              </a:ext>
            </a:extLst>
          </p:cNvPr>
          <p:cNvSpPr>
            <a:spLocks noGrp="1"/>
          </p:cNvSpPr>
          <p:nvPr>
            <p:ph type="ctrTitle"/>
          </p:nvPr>
        </p:nvSpPr>
        <p:spPr>
          <a:xfrm>
            <a:off x="963169" y="2028084"/>
            <a:ext cx="10265664" cy="1356406"/>
          </a:xfrm>
          <a:prstGeom prst="rect">
            <a:avLst/>
          </a:prstGeom>
          <a:effectLst/>
        </p:spPr>
        <p:txBody>
          <a:bodyPr anchor="b">
            <a:normAutofit/>
          </a:bodyPr>
          <a:lstStyle>
            <a:lvl1pPr algn="l">
              <a:defRPr lang="en-US" altLang="en-US" sz="3600" b="0" kern="1200" cap="all" dirty="0">
                <a:solidFill>
                  <a:srgbClr val="5C307D"/>
                </a:solidFill>
                <a:latin typeface="+mj-lt"/>
                <a:ea typeface="+mj-ea"/>
                <a:cs typeface="+mj-cs"/>
              </a:defRPr>
            </a:lvl1pPr>
          </a:lstStyle>
          <a:p>
            <a:r>
              <a:rPr lang="zh-CN" altLang="en-US" dirty="0"/>
              <a:t>单击此处编辑母版标题样式</a:t>
            </a:r>
            <a:endParaRPr lang="en-US" dirty="0"/>
          </a:p>
        </p:txBody>
      </p:sp>
      <p:sp>
        <p:nvSpPr>
          <p:cNvPr id="13" name="Subtitle 2">
            <a:extLst>
              <a:ext uri="{FF2B5EF4-FFF2-40B4-BE49-F238E27FC236}">
                <a16:creationId xmlns:a16="http://schemas.microsoft.com/office/drawing/2014/main" id="{103A73B5-4CCB-264A-803E-B46FEDFF9626}"/>
              </a:ext>
            </a:extLst>
          </p:cNvPr>
          <p:cNvSpPr>
            <a:spLocks noGrp="1"/>
          </p:cNvSpPr>
          <p:nvPr>
            <p:ph type="subTitle" idx="1"/>
          </p:nvPr>
        </p:nvSpPr>
        <p:spPr>
          <a:xfrm>
            <a:off x="963169" y="3819054"/>
            <a:ext cx="10265664" cy="1340999"/>
          </a:xfrm>
        </p:spPr>
        <p:txBody>
          <a:bodyPr anchor="t">
            <a:normAutofit/>
          </a:bodyPr>
          <a:lstStyle>
            <a:lvl1pPr marL="0" indent="0" algn="l">
              <a:buNone/>
              <a:defRPr sz="20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a:t>单击此处编辑母版副标题样式</a:t>
            </a:r>
            <a:endParaRPr lang="en-US" dirty="0"/>
          </a:p>
        </p:txBody>
      </p:sp>
      <p:sp>
        <p:nvSpPr>
          <p:cNvPr id="2" name="日期占位符 1">
            <a:extLst>
              <a:ext uri="{FF2B5EF4-FFF2-40B4-BE49-F238E27FC236}">
                <a16:creationId xmlns:a16="http://schemas.microsoft.com/office/drawing/2014/main" id="{1EFB8BDD-FC0A-384D-B32A-D2CC0933A7E8}"/>
              </a:ext>
            </a:extLst>
          </p:cNvPr>
          <p:cNvSpPr>
            <a:spLocks noGrp="1"/>
          </p:cNvSpPr>
          <p:nvPr>
            <p:ph type="dt" sz="half"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AAB0DEB-77FD-4EFB-9AF3-9652B346B397}" type="datetime1">
              <a:rPr kumimoji="1" lang="zh-CN" altLang="en-US" sz="900" b="0" i="0" u="none" strike="noStrike" kern="1200" cap="none" spc="0" normalizeH="0" baseline="0" noProof="0" smtClean="0">
                <a:ln>
                  <a:noFill/>
                </a:ln>
                <a:solidFill>
                  <a:srgbClr val="5C2F7D"/>
                </a:solidFill>
                <a:effectLst/>
                <a:uLnTx/>
                <a:uFillTx/>
                <a:latin typeface="Gill Sans MT" panose="020B0502020104020203"/>
                <a:ea typeface="华文中宋" panose="02010600040101010101" pitchFamily="2" charset="-122"/>
                <a:cs typeface="+mn-cs"/>
              </a:rPr>
              <a:t>2023/3/31</a:t>
            </a:fld>
            <a:endParaRPr kumimoji="1" lang="zh-CN" altLang="en-US" sz="900" b="0" i="0" u="none" strike="noStrike" kern="1200" cap="none" spc="0" normalizeH="0" baseline="0" noProof="0">
              <a:ln>
                <a:noFill/>
              </a:ln>
              <a:solidFill>
                <a:srgbClr val="5C2F7D"/>
              </a:solidFill>
              <a:effectLst/>
              <a:uLnTx/>
              <a:uFillTx/>
              <a:latin typeface="Gill Sans MT" panose="020B0502020104020203"/>
              <a:ea typeface="华文中宋" panose="02010600040101010101" pitchFamily="2" charset="-122"/>
              <a:cs typeface="+mn-cs"/>
            </a:endParaRPr>
          </a:p>
        </p:txBody>
      </p:sp>
      <p:sp>
        <p:nvSpPr>
          <p:cNvPr id="3" name="页脚占位符 2">
            <a:extLst>
              <a:ext uri="{FF2B5EF4-FFF2-40B4-BE49-F238E27FC236}">
                <a16:creationId xmlns:a16="http://schemas.microsoft.com/office/drawing/2014/main" id="{84A11234-2E12-B147-A4FF-3B49897981CE}"/>
              </a:ext>
            </a:extLst>
          </p:cNvPr>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1" lang="zh-CN" altLang="en-US" sz="900" b="0" i="0" u="none" strike="noStrike" kern="1200" cap="all" spc="0" normalizeH="0" baseline="0" noProof="0" dirty="0">
              <a:ln>
                <a:noFill/>
              </a:ln>
              <a:solidFill>
                <a:srgbClr val="5C2F7D"/>
              </a:solidFill>
              <a:effectLst/>
              <a:uLnTx/>
              <a:uFillTx/>
              <a:latin typeface="Gill Sans MT" panose="020B0502020104020203"/>
              <a:ea typeface="华文中宋" panose="02010600040101010101" pitchFamily="2" charset="-122"/>
              <a:cs typeface="+mn-cs"/>
            </a:endParaRPr>
          </a:p>
        </p:txBody>
      </p:sp>
      <p:sp>
        <p:nvSpPr>
          <p:cNvPr id="7" name="灯片编号占位符 6">
            <a:extLst>
              <a:ext uri="{FF2B5EF4-FFF2-40B4-BE49-F238E27FC236}">
                <a16:creationId xmlns:a16="http://schemas.microsoft.com/office/drawing/2014/main" id="{5EFFF194-7BE9-7440-90F5-0BA3D1B448B8}"/>
              </a:ext>
            </a:extLst>
          </p:cNvPr>
          <p:cNvSpPr>
            <a:spLocks noGrp="1"/>
          </p:cNvSpPr>
          <p:nvPr>
            <p:ph type="sldNum" sz="quarter" idx="12"/>
          </p:nvPr>
        </p:nvSpPr>
        <p:spPr/>
        <p:txBody>
          <a:bodyPr/>
          <a:lstStyle>
            <a:lvl1pPr>
              <a:defRPr sz="1600"/>
            </a:lvl1pPr>
          </a:lstStyle>
          <a:p>
            <a:pPr defTabSz="457200">
              <a:defRPr/>
            </a:pPr>
            <a:fld id="{977BA8E6-E826-B147-AA17-E3D76A29629C}" type="slidenum">
              <a:rPr kumimoji="1" lang="zh-CN" altLang="en-US" smtClean="0">
                <a:solidFill>
                  <a:srgbClr val="5C2F7D"/>
                </a:solidFill>
              </a:rPr>
              <a:pPr defTabSz="457200">
                <a:defRPr/>
              </a:pPr>
              <a:t>‹#›</a:t>
            </a:fld>
            <a:endParaRPr kumimoji="1" lang="zh-CN" altLang="en-US" sz="900" dirty="0">
              <a:solidFill>
                <a:srgbClr val="5C2F7D"/>
              </a:solidFill>
            </a:endParaRPr>
          </a:p>
        </p:txBody>
      </p:sp>
    </p:spTree>
    <p:extLst>
      <p:ext uri="{BB962C8B-B14F-4D97-AF65-F5344CB8AC3E}">
        <p14:creationId xmlns:p14="http://schemas.microsoft.com/office/powerpoint/2010/main" val="11044521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Content Placeholder 2"/>
          <p:cNvSpPr>
            <a:spLocks noGrp="1"/>
          </p:cNvSpPr>
          <p:nvPr>
            <p:ph idx="1"/>
          </p:nvPr>
        </p:nvSpPr>
        <p:spPr>
          <a:xfrm>
            <a:off x="833377" y="2180498"/>
            <a:ext cx="10521387" cy="3678303"/>
          </a:xfrm>
        </p:spPr>
        <p:txBody>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endParaRPr lang="en-US" dirty="0"/>
          </a:p>
        </p:txBody>
      </p:sp>
      <p:sp>
        <p:nvSpPr>
          <p:cNvPr id="10" name="标题 9">
            <a:extLst>
              <a:ext uri="{FF2B5EF4-FFF2-40B4-BE49-F238E27FC236}">
                <a16:creationId xmlns:a16="http://schemas.microsoft.com/office/drawing/2014/main" id="{B3414000-0475-7845-9508-337FFFC1B7E8}"/>
              </a:ext>
            </a:extLst>
          </p:cNvPr>
          <p:cNvSpPr>
            <a:spLocks noGrp="1"/>
          </p:cNvSpPr>
          <p:nvPr>
            <p:ph type="title"/>
          </p:nvPr>
        </p:nvSpPr>
        <p:spPr/>
        <p:txBody>
          <a:bodyPr/>
          <a:lstStyle/>
          <a:p>
            <a:r>
              <a:rPr kumimoji="1" lang="zh-CN" altLang="en-US"/>
              <a:t>单击此处编辑母版标题样式</a:t>
            </a:r>
          </a:p>
        </p:txBody>
      </p:sp>
      <p:sp>
        <p:nvSpPr>
          <p:cNvPr id="11" name="日期占位符 10">
            <a:extLst>
              <a:ext uri="{FF2B5EF4-FFF2-40B4-BE49-F238E27FC236}">
                <a16:creationId xmlns:a16="http://schemas.microsoft.com/office/drawing/2014/main" id="{2265DA69-D9B6-384B-91FC-5C225D983B6A}"/>
              </a:ext>
            </a:extLst>
          </p:cNvPr>
          <p:cNvSpPr>
            <a:spLocks noGrp="1"/>
          </p:cNvSpPr>
          <p:nvPr>
            <p:ph type="dt" sz="half"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EA2774FF-BBD5-4C70-8CF4-635238836A94}" type="datetime1">
              <a:rPr kumimoji="1" lang="zh-CN" altLang="en-US" sz="900" b="0" i="0" u="none" strike="noStrike" kern="1200" cap="none" spc="0" normalizeH="0" baseline="0" noProof="0" smtClean="0">
                <a:ln>
                  <a:noFill/>
                </a:ln>
                <a:solidFill>
                  <a:srgbClr val="5C2F7D"/>
                </a:solidFill>
                <a:effectLst/>
                <a:uLnTx/>
                <a:uFillTx/>
                <a:latin typeface="Gill Sans MT" panose="020B0502020104020203"/>
                <a:ea typeface="华文中宋" panose="02010600040101010101" pitchFamily="2" charset="-122"/>
                <a:cs typeface="+mn-cs"/>
              </a:rPr>
              <a:t>2023/3/31</a:t>
            </a:fld>
            <a:endParaRPr kumimoji="1" lang="zh-CN" altLang="en-US" sz="900" b="0" i="0" u="none" strike="noStrike" kern="1200" cap="none" spc="0" normalizeH="0" baseline="0" noProof="0">
              <a:ln>
                <a:noFill/>
              </a:ln>
              <a:solidFill>
                <a:srgbClr val="5C2F7D"/>
              </a:solidFill>
              <a:effectLst/>
              <a:uLnTx/>
              <a:uFillTx/>
              <a:latin typeface="Gill Sans MT" panose="020B0502020104020203"/>
              <a:ea typeface="华文中宋" panose="02010600040101010101" pitchFamily="2" charset="-122"/>
              <a:cs typeface="+mn-cs"/>
            </a:endParaRPr>
          </a:p>
        </p:txBody>
      </p:sp>
      <p:sp>
        <p:nvSpPr>
          <p:cNvPr id="12" name="页脚占位符 11">
            <a:extLst>
              <a:ext uri="{FF2B5EF4-FFF2-40B4-BE49-F238E27FC236}">
                <a16:creationId xmlns:a16="http://schemas.microsoft.com/office/drawing/2014/main" id="{198CD9FF-6143-0B4F-B35B-FC5B48F32263}"/>
              </a:ext>
            </a:extLst>
          </p:cNvPr>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1" lang="zh-CN" altLang="en-US" sz="900" b="0" i="0" u="none" strike="noStrike" kern="1200" cap="all" spc="0" normalizeH="0" baseline="0" noProof="0" dirty="0">
              <a:ln>
                <a:noFill/>
              </a:ln>
              <a:solidFill>
                <a:srgbClr val="5C2F7D"/>
              </a:solidFill>
              <a:effectLst/>
              <a:uLnTx/>
              <a:uFillTx/>
              <a:latin typeface="Gill Sans MT" panose="020B0502020104020203"/>
              <a:ea typeface="华文中宋" panose="02010600040101010101" pitchFamily="2" charset="-122"/>
              <a:cs typeface="+mn-cs"/>
            </a:endParaRPr>
          </a:p>
        </p:txBody>
      </p:sp>
      <p:sp>
        <p:nvSpPr>
          <p:cNvPr id="13" name="灯片编号占位符 12">
            <a:extLst>
              <a:ext uri="{FF2B5EF4-FFF2-40B4-BE49-F238E27FC236}">
                <a16:creationId xmlns:a16="http://schemas.microsoft.com/office/drawing/2014/main" id="{B99E00C6-785E-8740-9B07-6D282AB53790}"/>
              </a:ext>
            </a:extLst>
          </p:cNvPr>
          <p:cNvSpPr>
            <a:spLocks noGrp="1"/>
          </p:cNvSpPr>
          <p:nvPr>
            <p:ph type="sldNum" sz="quarter" idx="12"/>
          </p:nvPr>
        </p:nvSpPr>
        <p:spPr/>
        <p:txBody>
          <a:bodyPr/>
          <a:lstStyle>
            <a:lvl1pPr>
              <a:defRPr sz="1600"/>
            </a:lvl1pPr>
          </a:lstStyle>
          <a:p>
            <a:pPr defTabSz="457200">
              <a:defRPr/>
            </a:pPr>
            <a:fld id="{977BA8E6-E826-B147-AA17-E3D76A29629C}" type="slidenum">
              <a:rPr kumimoji="1" lang="zh-CN" altLang="en-US" smtClean="0">
                <a:solidFill>
                  <a:srgbClr val="5C2F7D"/>
                </a:solidFill>
              </a:rPr>
              <a:pPr defTabSz="457200">
                <a:defRPr/>
              </a:pPr>
              <a:t>‹#›</a:t>
            </a:fld>
            <a:endParaRPr kumimoji="1" lang="zh-CN" altLang="en-US" sz="900" dirty="0">
              <a:solidFill>
                <a:srgbClr val="5C2F7D"/>
              </a:solidFill>
            </a:endParaRPr>
          </a:p>
        </p:txBody>
      </p:sp>
    </p:spTree>
    <p:extLst>
      <p:ext uri="{BB962C8B-B14F-4D97-AF65-F5344CB8AC3E}">
        <p14:creationId xmlns:p14="http://schemas.microsoft.com/office/powerpoint/2010/main" val="39752735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目录">
    <p:spTree>
      <p:nvGrpSpPr>
        <p:cNvPr id="1" name=""/>
        <p:cNvGrpSpPr/>
        <p:nvPr/>
      </p:nvGrpSpPr>
      <p:grpSpPr>
        <a:xfrm>
          <a:off x="0" y="0"/>
          <a:ext cx="0" cy="0"/>
          <a:chOff x="0" y="0"/>
          <a:chExt cx="0" cy="0"/>
        </a:xfrm>
      </p:grpSpPr>
      <p:sp>
        <p:nvSpPr>
          <p:cNvPr id="11" name="Content Placeholder 2">
            <a:extLst>
              <a:ext uri="{FF2B5EF4-FFF2-40B4-BE49-F238E27FC236}">
                <a16:creationId xmlns:a16="http://schemas.microsoft.com/office/drawing/2014/main" id="{26727754-C851-C341-8EC8-C90F9BC75713}"/>
              </a:ext>
            </a:extLst>
          </p:cNvPr>
          <p:cNvSpPr>
            <a:spLocks noGrp="1"/>
          </p:cNvSpPr>
          <p:nvPr>
            <p:ph idx="1"/>
          </p:nvPr>
        </p:nvSpPr>
        <p:spPr>
          <a:xfrm>
            <a:off x="1431883" y="2118167"/>
            <a:ext cx="10178926" cy="3602477"/>
          </a:xfrm>
        </p:spPr>
        <p:txBody>
          <a:bodyPr anchor="ctr">
            <a:normAutofit/>
          </a:bodyPr>
          <a:lstStyle>
            <a:lvl1pPr algn="l">
              <a:defRPr sz="3200"/>
            </a:lvl1pPr>
            <a:lvl2pPr algn="l">
              <a:defRPr sz="2800"/>
            </a:lvl2pPr>
            <a:lvl3pPr algn="l">
              <a:defRPr sz="2400"/>
            </a:lvl3pPr>
            <a:lvl4pPr algn="l">
              <a:defRPr sz="2000"/>
            </a:lvl4pPr>
            <a:lvl5pPr algn="l">
              <a:defRPr sz="2000"/>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endParaRPr lang="en-US" dirty="0"/>
          </a:p>
        </p:txBody>
      </p:sp>
      <p:sp>
        <p:nvSpPr>
          <p:cNvPr id="13" name="Date Placeholder 3">
            <a:extLst>
              <a:ext uri="{FF2B5EF4-FFF2-40B4-BE49-F238E27FC236}">
                <a16:creationId xmlns:a16="http://schemas.microsoft.com/office/drawing/2014/main" id="{83F81271-2815-9B4A-9DE1-54434A60C989}"/>
              </a:ext>
            </a:extLst>
          </p:cNvPr>
          <p:cNvSpPr>
            <a:spLocks noGrp="1"/>
          </p:cNvSpPr>
          <p:nvPr>
            <p:ph type="dt" sz="half" idx="10"/>
          </p:nvPr>
        </p:nvSpPr>
        <p:spPr>
          <a:xfrm>
            <a:off x="7605951" y="5597317"/>
            <a:ext cx="2844799"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36E3A42C-9B27-4AC5-A7FC-8BFB92E0F6ED}" type="datetime1">
              <a:rPr kumimoji="1" lang="zh-CN" altLang="en-US" sz="900" b="0" i="0" u="none" strike="noStrike" kern="1200" cap="none" spc="0" normalizeH="0" baseline="0" noProof="0" smtClean="0">
                <a:ln>
                  <a:noFill/>
                </a:ln>
                <a:solidFill>
                  <a:srgbClr val="5C2F7D"/>
                </a:solidFill>
                <a:effectLst/>
                <a:uLnTx/>
                <a:uFillTx/>
                <a:latin typeface="Gill Sans MT" panose="020B0502020104020203"/>
                <a:ea typeface="华文中宋" panose="02010600040101010101" pitchFamily="2" charset="-122"/>
                <a:cs typeface="+mn-cs"/>
              </a:rPr>
              <a:t>2023/3/31</a:t>
            </a:fld>
            <a:endParaRPr kumimoji="1" lang="zh-CN" altLang="en-US" sz="900" b="0" i="0" u="none" strike="noStrike" kern="1200" cap="none" spc="0" normalizeH="0" baseline="0" noProof="0">
              <a:ln>
                <a:noFill/>
              </a:ln>
              <a:solidFill>
                <a:srgbClr val="5C2F7D"/>
              </a:solidFill>
              <a:effectLst/>
              <a:uLnTx/>
              <a:uFillTx/>
              <a:latin typeface="Gill Sans MT" panose="020B0502020104020203"/>
              <a:ea typeface="华文中宋" panose="02010600040101010101" pitchFamily="2" charset="-122"/>
              <a:cs typeface="+mn-cs"/>
            </a:endParaRPr>
          </a:p>
        </p:txBody>
      </p:sp>
      <p:sp>
        <p:nvSpPr>
          <p:cNvPr id="16" name="Footer Placeholder 4">
            <a:extLst>
              <a:ext uri="{FF2B5EF4-FFF2-40B4-BE49-F238E27FC236}">
                <a16:creationId xmlns:a16="http://schemas.microsoft.com/office/drawing/2014/main" id="{A57A6457-265E-454A-8DEA-AC0A1AAC3647}"/>
              </a:ext>
            </a:extLst>
          </p:cNvPr>
          <p:cNvSpPr>
            <a:spLocks noGrp="1"/>
          </p:cNvSpPr>
          <p:nvPr>
            <p:ph type="ftr" sz="quarter" idx="11"/>
          </p:nvPr>
        </p:nvSpPr>
        <p:spPr>
          <a:xfrm>
            <a:off x="1431882" y="5592991"/>
            <a:ext cx="6066519" cy="365125"/>
          </a:xfr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1" lang="zh-CN" altLang="en-US" sz="900" b="0" i="0" u="none" strike="noStrike" kern="1200" cap="all" spc="0" normalizeH="0" baseline="0" noProof="0" dirty="0">
              <a:ln>
                <a:noFill/>
              </a:ln>
              <a:solidFill>
                <a:srgbClr val="5C2F7D"/>
              </a:solidFill>
              <a:effectLst/>
              <a:uLnTx/>
              <a:uFillTx/>
              <a:latin typeface="Gill Sans MT" panose="020B0502020104020203"/>
              <a:ea typeface="华文中宋" panose="02010600040101010101" pitchFamily="2" charset="-122"/>
              <a:cs typeface="+mn-cs"/>
            </a:endParaRPr>
          </a:p>
        </p:txBody>
      </p:sp>
      <p:sp>
        <p:nvSpPr>
          <p:cNvPr id="17" name="Slide Number Placeholder 5">
            <a:extLst>
              <a:ext uri="{FF2B5EF4-FFF2-40B4-BE49-F238E27FC236}">
                <a16:creationId xmlns:a16="http://schemas.microsoft.com/office/drawing/2014/main" id="{17055F7E-60B7-6A43-A3E4-C6F9DC89FA56}"/>
              </a:ext>
            </a:extLst>
          </p:cNvPr>
          <p:cNvSpPr>
            <a:spLocks noGrp="1"/>
          </p:cNvSpPr>
          <p:nvPr>
            <p:ph type="sldNum" sz="quarter" idx="12"/>
          </p:nvPr>
        </p:nvSpPr>
        <p:spPr>
          <a:xfrm>
            <a:off x="10558300" y="5597317"/>
            <a:ext cx="1052508" cy="365125"/>
          </a:xfrm>
        </p:spPr>
        <p:txBody>
          <a:bodyPr/>
          <a:lstStyle>
            <a:lvl1pPr>
              <a:defRPr sz="1600"/>
            </a:lvl1pPr>
          </a:lstStyle>
          <a:p>
            <a:pPr defTabSz="457200">
              <a:defRPr/>
            </a:pPr>
            <a:fld id="{977BA8E6-E826-B147-AA17-E3D76A29629C}" type="slidenum">
              <a:rPr kumimoji="1" lang="zh-CN" altLang="en-US" smtClean="0">
                <a:solidFill>
                  <a:srgbClr val="5C2F7D"/>
                </a:solidFill>
              </a:rPr>
              <a:pPr defTabSz="457200">
                <a:defRPr/>
              </a:pPr>
              <a:t>‹#›</a:t>
            </a:fld>
            <a:endParaRPr kumimoji="1" lang="zh-CN" altLang="en-US" sz="900" dirty="0">
              <a:solidFill>
                <a:srgbClr val="5C2F7D"/>
              </a:solidFill>
            </a:endParaRPr>
          </a:p>
        </p:txBody>
      </p:sp>
      <p:sp>
        <p:nvSpPr>
          <p:cNvPr id="18" name="Title 1">
            <a:extLst>
              <a:ext uri="{FF2B5EF4-FFF2-40B4-BE49-F238E27FC236}">
                <a16:creationId xmlns:a16="http://schemas.microsoft.com/office/drawing/2014/main" id="{4D989D6D-F1B5-F54E-813A-CCB6A463D717}"/>
              </a:ext>
            </a:extLst>
          </p:cNvPr>
          <p:cNvSpPr>
            <a:spLocks noGrp="1"/>
          </p:cNvSpPr>
          <p:nvPr>
            <p:ph type="title"/>
          </p:nvPr>
        </p:nvSpPr>
        <p:spPr>
          <a:xfrm>
            <a:off x="1431882" y="490438"/>
            <a:ext cx="10178925" cy="1351451"/>
          </a:xfrm>
          <a:prstGeom prst="rect">
            <a:avLst/>
          </a:prstGeom>
        </p:spPr>
        <p:txBody>
          <a:bodyPr anchor="ctr">
            <a:normAutofit/>
          </a:bodyPr>
          <a:lstStyle>
            <a:lvl1pPr algn="l">
              <a:defRPr sz="3600"/>
            </a:lvl1pPr>
          </a:lstStyle>
          <a:p>
            <a:r>
              <a:rPr lang="zh-CN" altLang="en-US" dirty="0"/>
              <a:t>单击此处编辑母版标题样式</a:t>
            </a:r>
            <a:endParaRPr lang="en-US" dirty="0"/>
          </a:p>
        </p:txBody>
      </p:sp>
      <p:sp>
        <p:nvSpPr>
          <p:cNvPr id="21" name="Rectangle 8">
            <a:extLst>
              <a:ext uri="{FF2B5EF4-FFF2-40B4-BE49-F238E27FC236}">
                <a16:creationId xmlns:a16="http://schemas.microsoft.com/office/drawing/2014/main" id="{23D49990-DD79-AF4A-809C-C7A68D94B066}"/>
              </a:ext>
            </a:extLst>
          </p:cNvPr>
          <p:cNvSpPr/>
          <p:nvPr userDrawn="1"/>
        </p:nvSpPr>
        <p:spPr>
          <a:xfrm rot="5400000">
            <a:off x="-2692137" y="3263038"/>
            <a:ext cx="6858000" cy="331923"/>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9" name="图片 8">
            <a:extLst>
              <a:ext uri="{FF2B5EF4-FFF2-40B4-BE49-F238E27FC236}">
                <a16:creationId xmlns:a16="http://schemas.microsoft.com/office/drawing/2014/main" id="{5486C05D-29C6-DD43-A707-AAD5F66C1615}"/>
              </a:ext>
            </a:extLst>
          </p:cNvPr>
          <p:cNvPicPr/>
          <p:nvPr userDrawn="1"/>
        </p:nvPicPr>
        <p:blipFill rotWithShape="1">
          <a:blip r:embed="rId2" cstate="print">
            <a:clrChange>
              <a:clrFrom>
                <a:srgbClr val="FEFEFE"/>
              </a:clrFrom>
              <a:clrTo>
                <a:srgbClr val="FEFEFE">
                  <a:alpha val="0"/>
                </a:srgbClr>
              </a:clrTo>
            </a:clrChange>
            <a:duotone>
              <a:schemeClr val="accent1">
                <a:shade val="45000"/>
                <a:satMod val="135000"/>
              </a:schemeClr>
              <a:prstClr val="white"/>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rcRect/>
          <a:stretch/>
        </p:blipFill>
        <p:spPr>
          <a:xfrm>
            <a:off x="7418876" y="6054012"/>
            <a:ext cx="4191931" cy="475343"/>
          </a:xfrm>
          <a:prstGeom prst="rect">
            <a:avLst/>
          </a:prstGeom>
        </p:spPr>
      </p:pic>
    </p:spTree>
    <p:extLst>
      <p:ext uri="{BB962C8B-B14F-4D97-AF65-F5344CB8AC3E}">
        <p14:creationId xmlns:p14="http://schemas.microsoft.com/office/powerpoint/2010/main" val="19449736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节标题">
    <p:spTree>
      <p:nvGrpSpPr>
        <p:cNvPr id="1" name=""/>
        <p:cNvGrpSpPr/>
        <p:nvPr/>
      </p:nvGrpSpPr>
      <p:grpSpPr>
        <a:xfrm>
          <a:off x="0" y="0"/>
          <a:ext cx="0" cy="0"/>
          <a:chOff x="0" y="0"/>
          <a:chExt cx="0" cy="0"/>
        </a:xfrm>
      </p:grpSpPr>
      <p:grpSp>
        <p:nvGrpSpPr>
          <p:cNvPr id="9" name="组合 8">
            <a:extLst>
              <a:ext uri="{FF2B5EF4-FFF2-40B4-BE49-F238E27FC236}">
                <a16:creationId xmlns:a16="http://schemas.microsoft.com/office/drawing/2014/main" id="{EA6CC6FD-0536-1042-94FB-7B29BCD323E4}"/>
              </a:ext>
            </a:extLst>
          </p:cNvPr>
          <p:cNvGrpSpPr/>
          <p:nvPr userDrawn="1"/>
        </p:nvGrpSpPr>
        <p:grpSpPr>
          <a:xfrm>
            <a:off x="599225" y="1736370"/>
            <a:ext cx="10993549" cy="1903301"/>
            <a:chOff x="599225" y="1921565"/>
            <a:chExt cx="10993549" cy="1903301"/>
          </a:xfrm>
        </p:grpSpPr>
        <p:sp>
          <p:nvSpPr>
            <p:cNvPr id="10" name="矩形 9">
              <a:extLst>
                <a:ext uri="{FF2B5EF4-FFF2-40B4-BE49-F238E27FC236}">
                  <a16:creationId xmlns:a16="http://schemas.microsoft.com/office/drawing/2014/main" id="{4BB59113-F03A-6147-A467-92DB82160BCD}"/>
                </a:ext>
              </a:extLst>
            </p:cNvPr>
            <p:cNvSpPr/>
            <p:nvPr userDrawn="1"/>
          </p:nvSpPr>
          <p:spPr>
            <a:xfrm>
              <a:off x="599225" y="1921565"/>
              <a:ext cx="10993549" cy="19033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srgbClr val="FFFFFF"/>
                </a:solidFill>
                <a:effectLst/>
                <a:uLnTx/>
                <a:uFillTx/>
                <a:latin typeface="Gill Sans MT" panose="020B0502020104020203"/>
                <a:ea typeface="华文中宋" panose="02010600040101010101" pitchFamily="2" charset="-122"/>
                <a:cs typeface="+mn-cs"/>
              </a:endParaRPr>
            </a:p>
          </p:txBody>
        </p:sp>
        <p:sp>
          <p:nvSpPr>
            <p:cNvPr id="12" name="矩形 11">
              <a:extLst>
                <a:ext uri="{FF2B5EF4-FFF2-40B4-BE49-F238E27FC236}">
                  <a16:creationId xmlns:a16="http://schemas.microsoft.com/office/drawing/2014/main" id="{7C3E5866-268A-1A4A-BD63-7247C0C32E7C}"/>
                </a:ext>
              </a:extLst>
            </p:cNvPr>
            <p:cNvSpPr/>
            <p:nvPr userDrawn="1"/>
          </p:nvSpPr>
          <p:spPr>
            <a:xfrm>
              <a:off x="599227" y="1921566"/>
              <a:ext cx="192900" cy="19033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srgbClr val="FFFFFF"/>
                </a:solidFill>
                <a:effectLst/>
                <a:uLnTx/>
                <a:uFillTx/>
                <a:latin typeface="Gill Sans MT" panose="020B0502020104020203"/>
                <a:ea typeface="华文中宋" panose="02010600040101010101" pitchFamily="2" charset="-122"/>
                <a:cs typeface="+mn-cs"/>
              </a:endParaRPr>
            </a:p>
          </p:txBody>
        </p:sp>
      </p:grpSp>
      <p:sp>
        <p:nvSpPr>
          <p:cNvPr id="24" name="Title 1">
            <a:extLst>
              <a:ext uri="{FF2B5EF4-FFF2-40B4-BE49-F238E27FC236}">
                <a16:creationId xmlns:a16="http://schemas.microsoft.com/office/drawing/2014/main" id="{B3AEDE27-05BC-DA44-AA23-81C54830A0F4}"/>
              </a:ext>
            </a:extLst>
          </p:cNvPr>
          <p:cNvSpPr>
            <a:spLocks noGrp="1"/>
          </p:cNvSpPr>
          <p:nvPr>
            <p:ph type="ctrTitle"/>
          </p:nvPr>
        </p:nvSpPr>
        <p:spPr>
          <a:xfrm>
            <a:off x="963169" y="2028083"/>
            <a:ext cx="10265664" cy="1376851"/>
          </a:xfrm>
          <a:prstGeom prst="rect">
            <a:avLst/>
          </a:prstGeom>
          <a:effectLst/>
        </p:spPr>
        <p:txBody>
          <a:bodyPr anchor="ctr">
            <a:normAutofit/>
          </a:bodyPr>
          <a:lstStyle>
            <a:lvl1pPr algn="l">
              <a:defRPr lang="en-US" altLang="en-US" sz="3600" b="0" kern="1200" cap="all" dirty="0">
                <a:solidFill>
                  <a:srgbClr val="5C307D"/>
                </a:solidFill>
                <a:latin typeface="+mj-lt"/>
                <a:ea typeface="+mj-ea"/>
                <a:cs typeface="+mj-cs"/>
              </a:defRPr>
            </a:lvl1pPr>
          </a:lstStyle>
          <a:p>
            <a:r>
              <a:rPr lang="zh-CN" altLang="en-US" dirty="0"/>
              <a:t>单击此处编辑母版标题样式</a:t>
            </a:r>
            <a:endParaRPr lang="en-US" dirty="0"/>
          </a:p>
        </p:txBody>
      </p:sp>
      <p:sp>
        <p:nvSpPr>
          <p:cNvPr id="25" name="Subtitle 2">
            <a:extLst>
              <a:ext uri="{FF2B5EF4-FFF2-40B4-BE49-F238E27FC236}">
                <a16:creationId xmlns:a16="http://schemas.microsoft.com/office/drawing/2014/main" id="{8DDB4CB7-B75A-CF44-8C12-E3DE32CE3152}"/>
              </a:ext>
            </a:extLst>
          </p:cNvPr>
          <p:cNvSpPr>
            <a:spLocks noGrp="1"/>
          </p:cNvSpPr>
          <p:nvPr>
            <p:ph type="subTitle" idx="1"/>
          </p:nvPr>
        </p:nvSpPr>
        <p:spPr>
          <a:xfrm>
            <a:off x="963169" y="3830629"/>
            <a:ext cx="10265664" cy="1340999"/>
          </a:xfrm>
        </p:spPr>
        <p:txBody>
          <a:bodyPr anchor="t">
            <a:normAutofit/>
          </a:bodyPr>
          <a:lstStyle>
            <a:lvl1pPr marL="0" indent="0" algn="l">
              <a:buNone/>
              <a:defRPr sz="20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a:t>单击此处编辑母版副标题样式</a:t>
            </a:r>
            <a:endParaRPr lang="en-US" dirty="0"/>
          </a:p>
        </p:txBody>
      </p:sp>
      <p:sp>
        <p:nvSpPr>
          <p:cNvPr id="27" name="日期占位符 10">
            <a:extLst>
              <a:ext uri="{FF2B5EF4-FFF2-40B4-BE49-F238E27FC236}">
                <a16:creationId xmlns:a16="http://schemas.microsoft.com/office/drawing/2014/main" id="{2D4038F2-9086-4849-856C-3F44B96DA1AE}"/>
              </a:ext>
            </a:extLst>
          </p:cNvPr>
          <p:cNvSpPr>
            <a:spLocks noGrp="1"/>
          </p:cNvSpPr>
          <p:nvPr>
            <p:ph type="dt" sz="half" idx="10"/>
          </p:nvPr>
        </p:nvSpPr>
        <p:spPr>
          <a:xfrm>
            <a:off x="7523545" y="5597323"/>
            <a:ext cx="2523280"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A30E2A5-893F-48BA-B7BA-B20F30DC13CE}" type="datetime1">
              <a:rPr kumimoji="1" lang="zh-CN" altLang="en-US" sz="900" b="0" i="0" u="none" strike="noStrike" kern="1200" cap="none" spc="0" normalizeH="0" baseline="0" noProof="0" smtClean="0">
                <a:ln>
                  <a:noFill/>
                </a:ln>
                <a:solidFill>
                  <a:srgbClr val="5C2F7D"/>
                </a:solidFill>
                <a:effectLst/>
                <a:uLnTx/>
                <a:uFillTx/>
                <a:latin typeface="Gill Sans MT" panose="020B0502020104020203"/>
                <a:ea typeface="华文中宋" panose="02010600040101010101" pitchFamily="2" charset="-122"/>
                <a:cs typeface="+mn-cs"/>
              </a:rPr>
              <a:t>2023/3/31</a:t>
            </a:fld>
            <a:endParaRPr kumimoji="1" lang="zh-CN" altLang="en-US" sz="900" b="0" i="0" u="none" strike="noStrike" kern="1200" cap="none" spc="0" normalizeH="0" baseline="0" noProof="0">
              <a:ln>
                <a:noFill/>
              </a:ln>
              <a:solidFill>
                <a:srgbClr val="5C2F7D"/>
              </a:solidFill>
              <a:effectLst/>
              <a:uLnTx/>
              <a:uFillTx/>
              <a:latin typeface="Gill Sans MT" panose="020B0502020104020203"/>
              <a:ea typeface="华文中宋" panose="02010600040101010101" pitchFamily="2" charset="-122"/>
              <a:cs typeface="+mn-cs"/>
            </a:endParaRPr>
          </a:p>
        </p:txBody>
      </p:sp>
      <p:sp>
        <p:nvSpPr>
          <p:cNvPr id="28" name="页脚占位符 11">
            <a:extLst>
              <a:ext uri="{FF2B5EF4-FFF2-40B4-BE49-F238E27FC236}">
                <a16:creationId xmlns:a16="http://schemas.microsoft.com/office/drawing/2014/main" id="{0ED79189-463D-A34A-93FE-02DAF3CA4425}"/>
              </a:ext>
            </a:extLst>
          </p:cNvPr>
          <p:cNvSpPr>
            <a:spLocks noGrp="1"/>
          </p:cNvSpPr>
          <p:nvPr>
            <p:ph type="ftr" sz="quarter" idx="11"/>
          </p:nvPr>
        </p:nvSpPr>
        <p:spPr>
          <a:xfrm>
            <a:off x="833377" y="5592997"/>
            <a:ext cx="6585500" cy="365125"/>
          </a:xfr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1" lang="zh-CN" altLang="en-US" sz="900" b="0" i="0" u="none" strike="noStrike" kern="1200" cap="all" spc="0" normalizeH="0" baseline="0" noProof="0" dirty="0">
              <a:ln>
                <a:noFill/>
              </a:ln>
              <a:solidFill>
                <a:srgbClr val="5C2F7D"/>
              </a:solidFill>
              <a:effectLst/>
              <a:uLnTx/>
              <a:uFillTx/>
              <a:latin typeface="Gill Sans MT" panose="020B0502020104020203"/>
              <a:ea typeface="华文中宋" panose="02010600040101010101" pitchFamily="2" charset="-122"/>
              <a:cs typeface="+mn-cs"/>
            </a:endParaRPr>
          </a:p>
        </p:txBody>
      </p:sp>
      <p:sp>
        <p:nvSpPr>
          <p:cNvPr id="29" name="灯片编号占位符 12">
            <a:extLst>
              <a:ext uri="{FF2B5EF4-FFF2-40B4-BE49-F238E27FC236}">
                <a16:creationId xmlns:a16="http://schemas.microsoft.com/office/drawing/2014/main" id="{81D88334-B4F7-F340-8AA4-0865A0C0CF25}"/>
              </a:ext>
            </a:extLst>
          </p:cNvPr>
          <p:cNvSpPr>
            <a:spLocks noGrp="1"/>
          </p:cNvSpPr>
          <p:nvPr>
            <p:ph type="sldNum" sz="quarter" idx="12"/>
          </p:nvPr>
        </p:nvSpPr>
        <p:spPr>
          <a:xfrm>
            <a:off x="10151493" y="5597323"/>
            <a:ext cx="1203271"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977BA8E6-E826-B147-AA17-E3D76A29629C}" type="slidenum">
              <a:rPr kumimoji="1" lang="zh-CN" altLang="en-US" sz="900" b="0" i="0" u="none" strike="noStrike" kern="1200" cap="none" spc="0" normalizeH="0" baseline="0" noProof="0" smtClean="0">
                <a:ln>
                  <a:noFill/>
                </a:ln>
                <a:solidFill>
                  <a:srgbClr val="5C2F7D"/>
                </a:solidFill>
                <a:effectLst/>
                <a:uLnTx/>
                <a:uFillTx/>
                <a:latin typeface="Gill Sans MT" panose="020B0502020104020203"/>
                <a:ea typeface="华文中宋" panose="0201060004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1" lang="zh-CN" altLang="en-US" sz="900" b="0" i="0" u="none" strike="noStrike" kern="1200" cap="none" spc="0" normalizeH="0" baseline="0" noProof="0">
              <a:ln>
                <a:noFill/>
              </a:ln>
              <a:solidFill>
                <a:srgbClr val="5C2F7D"/>
              </a:solidFill>
              <a:effectLst/>
              <a:uLnTx/>
              <a:uFillTx/>
              <a:latin typeface="Gill Sans MT" panose="020B0502020104020203"/>
              <a:ea typeface="华文中宋" panose="02010600040101010101" pitchFamily="2" charset="-122"/>
              <a:cs typeface="+mn-cs"/>
            </a:endParaRPr>
          </a:p>
        </p:txBody>
      </p:sp>
      <p:pic>
        <p:nvPicPr>
          <p:cNvPr id="11" name="图片 10">
            <a:extLst>
              <a:ext uri="{FF2B5EF4-FFF2-40B4-BE49-F238E27FC236}">
                <a16:creationId xmlns:a16="http://schemas.microsoft.com/office/drawing/2014/main" id="{0B9F3DE6-D971-6546-AD7E-4FD54F33CDE7}"/>
              </a:ext>
            </a:extLst>
          </p:cNvPr>
          <p:cNvPicPr/>
          <p:nvPr userDrawn="1"/>
        </p:nvPicPr>
        <p:blipFill rotWithShape="1">
          <a:blip r:embed="rId2" cstate="print">
            <a:clrChange>
              <a:clrFrom>
                <a:srgbClr val="FEFEFE"/>
              </a:clrFrom>
              <a:clrTo>
                <a:srgbClr val="FEFEFE">
                  <a:alpha val="0"/>
                </a:srgbClr>
              </a:clrTo>
            </a:clrChange>
            <a:duotone>
              <a:schemeClr val="accent1">
                <a:shade val="45000"/>
                <a:satMod val="135000"/>
              </a:schemeClr>
              <a:prstClr val="white"/>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rcRect/>
          <a:stretch/>
        </p:blipFill>
        <p:spPr>
          <a:xfrm>
            <a:off x="7418876" y="6054012"/>
            <a:ext cx="4191931" cy="475343"/>
          </a:xfrm>
          <a:prstGeom prst="rect">
            <a:avLst/>
          </a:prstGeom>
        </p:spPr>
      </p:pic>
    </p:spTree>
    <p:extLst>
      <p:ext uri="{BB962C8B-B14F-4D97-AF65-F5344CB8AC3E}">
        <p14:creationId xmlns:p14="http://schemas.microsoft.com/office/powerpoint/2010/main" val="18939897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81194" y="2228004"/>
            <a:ext cx="5422391" cy="3633047"/>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188417" y="2228004"/>
            <a:ext cx="5422392" cy="3633047"/>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235C9AF-F925-4B20-94A4-39322B7B0EA2}" type="datetime1">
              <a:rPr kumimoji="1" lang="zh-CN" altLang="en-US" sz="900" b="0" i="0" u="none" strike="noStrike" kern="1200" cap="none" spc="0" normalizeH="0" baseline="0" noProof="0" smtClean="0">
                <a:ln>
                  <a:noFill/>
                </a:ln>
                <a:solidFill>
                  <a:srgbClr val="5C2F7D"/>
                </a:solidFill>
                <a:effectLst/>
                <a:uLnTx/>
                <a:uFillTx/>
                <a:latin typeface="Gill Sans MT" panose="020B0502020104020203"/>
                <a:ea typeface="华文中宋" panose="02010600040101010101" pitchFamily="2" charset="-122"/>
                <a:cs typeface="+mn-cs"/>
              </a:rPr>
              <a:t>2023/3/31</a:t>
            </a:fld>
            <a:endParaRPr kumimoji="1" lang="zh-CN" altLang="en-US" sz="900" b="0" i="0" u="none" strike="noStrike" kern="1200" cap="none" spc="0" normalizeH="0" baseline="0" noProof="0">
              <a:ln>
                <a:noFill/>
              </a:ln>
              <a:solidFill>
                <a:srgbClr val="5C2F7D"/>
              </a:solidFill>
              <a:effectLst/>
              <a:uLnTx/>
              <a:uFillTx/>
              <a:latin typeface="Gill Sans MT" panose="020B0502020104020203"/>
              <a:ea typeface="华文中宋" panose="02010600040101010101" pitchFamily="2" charset="-122"/>
              <a:cs typeface="+mn-cs"/>
            </a:endParaRPr>
          </a:p>
        </p:txBody>
      </p:sp>
      <p:sp>
        <p:nvSpPr>
          <p:cNvPr id="6" name="Footer Placeholder 5"/>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1" lang="zh-CN" altLang="en-US" sz="900" b="0" i="0" u="none" strike="noStrike" kern="1200" cap="all" spc="0" normalizeH="0" baseline="0" noProof="0">
              <a:ln>
                <a:noFill/>
              </a:ln>
              <a:solidFill>
                <a:srgbClr val="5C2F7D"/>
              </a:solidFill>
              <a:effectLst/>
              <a:uLnTx/>
              <a:uFillTx/>
              <a:latin typeface="Gill Sans MT" panose="020B0502020104020203"/>
              <a:ea typeface="华文中宋" panose="02010600040101010101" pitchFamily="2" charset="-122"/>
              <a:cs typeface="+mn-cs"/>
            </a:endParaRPr>
          </a:p>
        </p:txBody>
      </p:sp>
      <p:sp>
        <p:nvSpPr>
          <p:cNvPr id="7" name="Slide Number Placeholder 6"/>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977BA8E6-E826-B147-AA17-E3D76A29629C}" type="slidenum">
              <a:rPr kumimoji="1" lang="zh-CN" altLang="en-US" sz="900" b="0" i="0" u="none" strike="noStrike" kern="1200" cap="none" spc="0" normalizeH="0" baseline="0" noProof="0" smtClean="0">
                <a:ln>
                  <a:noFill/>
                </a:ln>
                <a:solidFill>
                  <a:srgbClr val="5C2F7D"/>
                </a:solidFill>
                <a:effectLst/>
                <a:uLnTx/>
                <a:uFillTx/>
                <a:latin typeface="Gill Sans MT" panose="020B0502020104020203"/>
                <a:ea typeface="华文中宋" panose="0201060004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1" lang="zh-CN" altLang="en-US" sz="900" b="0" i="0" u="none" strike="noStrike" kern="1200" cap="none" spc="0" normalizeH="0" baseline="0" noProof="0">
              <a:ln>
                <a:noFill/>
              </a:ln>
              <a:solidFill>
                <a:srgbClr val="5C2F7D"/>
              </a:solidFill>
              <a:effectLst/>
              <a:uLnTx/>
              <a:uFillTx/>
              <a:latin typeface="Gill Sans MT" panose="020B0502020104020203"/>
              <a:ea typeface="华文中宋" panose="02010600040101010101" pitchFamily="2" charset="-122"/>
              <a:cs typeface="+mn-cs"/>
            </a:endParaRPr>
          </a:p>
        </p:txBody>
      </p:sp>
      <p:sp>
        <p:nvSpPr>
          <p:cNvPr id="2" name="标题 1">
            <a:extLst>
              <a:ext uri="{FF2B5EF4-FFF2-40B4-BE49-F238E27FC236}">
                <a16:creationId xmlns:a16="http://schemas.microsoft.com/office/drawing/2014/main" id="{590C7D26-A2BB-CE43-BB2A-2808F22C4FD2}"/>
              </a:ext>
            </a:extLst>
          </p:cNvPr>
          <p:cNvSpPr>
            <a:spLocks noGrp="1"/>
          </p:cNvSpPr>
          <p:nvPr>
            <p:ph type="title"/>
          </p:nvPr>
        </p:nvSpPr>
        <p:spPr/>
        <p:txBody>
          <a:bodyPr/>
          <a:lstStyle/>
          <a:p>
            <a:r>
              <a:rPr kumimoji="1" lang="zh-CN" altLang="en-US"/>
              <a:t>单击此处编辑母版标题样式</a:t>
            </a:r>
          </a:p>
        </p:txBody>
      </p:sp>
    </p:spTree>
    <p:extLst>
      <p:ext uri="{BB962C8B-B14F-4D97-AF65-F5344CB8AC3E}">
        <p14:creationId xmlns:p14="http://schemas.microsoft.com/office/powerpoint/2010/main" val="256742107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87220" y="2250894"/>
            <a:ext cx="5087075" cy="536005"/>
          </a:xfrm>
        </p:spPr>
        <p:txBody>
          <a:bodyPr anchor="b">
            <a:noAutofit/>
          </a:bodyPr>
          <a:lstStyle>
            <a:lvl1pPr marL="0" indent="0">
              <a:buNone/>
              <a:defRPr sz="2200" b="0">
                <a:solidFill>
                  <a:schemeClr val="accent2"/>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581195" y="2926054"/>
            <a:ext cx="5393100" cy="2934999"/>
          </a:xfrm>
        </p:spPr>
        <p:txBody>
          <a:bodyPr anchor="t">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523737" y="2250894"/>
            <a:ext cx="5087073" cy="553373"/>
          </a:xfrm>
        </p:spPr>
        <p:txBody>
          <a:bodyPr anchor="b">
            <a:noAutofit/>
          </a:bodyPr>
          <a:lstStyle>
            <a:lvl1pPr marL="0" indent="0">
              <a:buNone/>
              <a:defRPr sz="2200" b="0">
                <a:solidFill>
                  <a:schemeClr val="accent2"/>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217710" y="2926054"/>
            <a:ext cx="5393100" cy="2934999"/>
          </a:xfrm>
        </p:spPr>
        <p:txBody>
          <a:bodyPr anchor="t">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E660EBFF-0ED8-4A5C-A10D-FC74E59EFFA7}" type="datetime1">
              <a:rPr kumimoji="1" lang="zh-CN" altLang="en-US" sz="900" b="0" i="0" u="none" strike="noStrike" kern="1200" cap="none" spc="0" normalizeH="0" baseline="0" noProof="0" smtClean="0">
                <a:ln>
                  <a:noFill/>
                </a:ln>
                <a:solidFill>
                  <a:srgbClr val="5C2F7D"/>
                </a:solidFill>
                <a:effectLst/>
                <a:uLnTx/>
                <a:uFillTx/>
                <a:latin typeface="Gill Sans MT" panose="020B0502020104020203"/>
                <a:ea typeface="华文中宋" panose="02010600040101010101" pitchFamily="2" charset="-122"/>
                <a:cs typeface="+mn-cs"/>
              </a:rPr>
              <a:t>2023/3/31</a:t>
            </a:fld>
            <a:endParaRPr kumimoji="1" lang="zh-CN" altLang="en-US" sz="900" b="0" i="0" u="none" strike="noStrike" kern="1200" cap="none" spc="0" normalizeH="0" baseline="0" noProof="0">
              <a:ln>
                <a:noFill/>
              </a:ln>
              <a:solidFill>
                <a:srgbClr val="5C2F7D"/>
              </a:solidFill>
              <a:effectLst/>
              <a:uLnTx/>
              <a:uFillTx/>
              <a:latin typeface="Gill Sans MT" panose="020B0502020104020203"/>
              <a:ea typeface="华文中宋" panose="02010600040101010101" pitchFamily="2" charset="-122"/>
              <a:cs typeface="+mn-cs"/>
            </a:endParaRPr>
          </a:p>
        </p:txBody>
      </p:sp>
      <p:sp>
        <p:nvSpPr>
          <p:cNvPr id="8" name="Footer Placeholder 7"/>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1" lang="zh-CN" altLang="en-US" sz="900" b="0" i="0" u="none" strike="noStrike" kern="1200" cap="all" spc="0" normalizeH="0" baseline="0" noProof="0">
              <a:ln>
                <a:noFill/>
              </a:ln>
              <a:solidFill>
                <a:srgbClr val="5C2F7D"/>
              </a:solidFill>
              <a:effectLst/>
              <a:uLnTx/>
              <a:uFillTx/>
              <a:latin typeface="Gill Sans MT" panose="020B0502020104020203"/>
              <a:ea typeface="华文中宋" panose="02010600040101010101" pitchFamily="2" charset="-122"/>
              <a:cs typeface="+mn-cs"/>
            </a:endParaRPr>
          </a:p>
        </p:txBody>
      </p:sp>
      <p:sp>
        <p:nvSpPr>
          <p:cNvPr id="9" name="Slide Number Placeholder 8"/>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977BA8E6-E826-B147-AA17-E3D76A29629C}" type="slidenum">
              <a:rPr kumimoji="1" lang="zh-CN" altLang="en-US" sz="900" b="0" i="0" u="none" strike="noStrike" kern="1200" cap="none" spc="0" normalizeH="0" baseline="0" noProof="0" smtClean="0">
                <a:ln>
                  <a:noFill/>
                </a:ln>
                <a:solidFill>
                  <a:srgbClr val="5C2F7D"/>
                </a:solidFill>
                <a:effectLst/>
                <a:uLnTx/>
                <a:uFillTx/>
                <a:latin typeface="Gill Sans MT" panose="020B0502020104020203"/>
                <a:ea typeface="华文中宋" panose="0201060004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1" lang="zh-CN" altLang="en-US" sz="900" b="0" i="0" u="none" strike="noStrike" kern="1200" cap="none" spc="0" normalizeH="0" baseline="0" noProof="0">
              <a:ln>
                <a:noFill/>
              </a:ln>
              <a:solidFill>
                <a:srgbClr val="5C2F7D"/>
              </a:solidFill>
              <a:effectLst/>
              <a:uLnTx/>
              <a:uFillTx/>
              <a:latin typeface="Gill Sans MT" panose="020B0502020104020203"/>
              <a:ea typeface="华文中宋" panose="02010600040101010101" pitchFamily="2" charset="-122"/>
              <a:cs typeface="+mn-cs"/>
            </a:endParaRPr>
          </a:p>
        </p:txBody>
      </p:sp>
      <p:sp>
        <p:nvSpPr>
          <p:cNvPr id="2" name="标题 1">
            <a:extLst>
              <a:ext uri="{FF2B5EF4-FFF2-40B4-BE49-F238E27FC236}">
                <a16:creationId xmlns:a16="http://schemas.microsoft.com/office/drawing/2014/main" id="{395155F9-0BCA-F049-9D40-4CF28F90A407}"/>
              </a:ext>
            </a:extLst>
          </p:cNvPr>
          <p:cNvSpPr>
            <a:spLocks noGrp="1"/>
          </p:cNvSpPr>
          <p:nvPr>
            <p:ph type="title"/>
          </p:nvPr>
        </p:nvSpPr>
        <p:spPr/>
        <p:txBody>
          <a:bodyPr/>
          <a:lstStyle/>
          <a:p>
            <a:r>
              <a:rPr kumimoji="1" lang="zh-CN" altLang="en-US"/>
              <a:t>单击此处编辑母版标题样式</a:t>
            </a:r>
          </a:p>
        </p:txBody>
      </p:sp>
    </p:spTree>
    <p:extLst>
      <p:ext uri="{BB962C8B-B14F-4D97-AF65-F5344CB8AC3E}">
        <p14:creationId xmlns:p14="http://schemas.microsoft.com/office/powerpoint/2010/main" val="233707642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3B7F96C2-437A-4168-9334-0F1B984174ED}" type="datetime1">
              <a:rPr kumimoji="1" lang="zh-CN" altLang="en-US" sz="900" b="0" i="0" u="none" strike="noStrike" kern="1200" cap="none" spc="0" normalizeH="0" baseline="0" noProof="0" smtClean="0">
                <a:ln>
                  <a:noFill/>
                </a:ln>
                <a:solidFill>
                  <a:srgbClr val="5C2F7D"/>
                </a:solidFill>
                <a:effectLst/>
                <a:uLnTx/>
                <a:uFillTx/>
                <a:latin typeface="Gill Sans MT" panose="020B0502020104020203"/>
                <a:ea typeface="华文中宋" panose="02010600040101010101" pitchFamily="2" charset="-122"/>
                <a:cs typeface="+mn-cs"/>
              </a:rPr>
              <a:t>2023/3/31</a:t>
            </a:fld>
            <a:endParaRPr kumimoji="1" lang="zh-CN" altLang="en-US" sz="900" b="0" i="0" u="none" strike="noStrike" kern="1200" cap="none" spc="0" normalizeH="0" baseline="0" noProof="0">
              <a:ln>
                <a:noFill/>
              </a:ln>
              <a:solidFill>
                <a:srgbClr val="5C2F7D"/>
              </a:solidFill>
              <a:effectLst/>
              <a:uLnTx/>
              <a:uFillTx/>
              <a:latin typeface="Gill Sans MT" panose="020B0502020104020203"/>
              <a:ea typeface="华文中宋" panose="02010600040101010101" pitchFamily="2" charset="-122"/>
              <a:cs typeface="+mn-cs"/>
            </a:endParaRPr>
          </a:p>
        </p:txBody>
      </p:sp>
      <p:sp>
        <p:nvSpPr>
          <p:cNvPr id="4" name="Footer Placeholder 3"/>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1" lang="zh-CN" altLang="en-US" sz="900" b="0" i="0" u="none" strike="noStrike" kern="1200" cap="all" spc="0" normalizeH="0" baseline="0" noProof="0">
              <a:ln>
                <a:noFill/>
              </a:ln>
              <a:solidFill>
                <a:srgbClr val="5C2F7D"/>
              </a:solidFill>
              <a:effectLst/>
              <a:uLnTx/>
              <a:uFillTx/>
              <a:latin typeface="Gill Sans MT" panose="020B0502020104020203"/>
              <a:ea typeface="华文中宋" panose="02010600040101010101" pitchFamily="2" charset="-122"/>
              <a:cs typeface="+mn-cs"/>
            </a:endParaRPr>
          </a:p>
        </p:txBody>
      </p:sp>
      <p:sp>
        <p:nvSpPr>
          <p:cNvPr id="5" name="Slide Number Placeholder 4"/>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977BA8E6-E826-B147-AA17-E3D76A29629C}" type="slidenum">
              <a:rPr kumimoji="1" lang="zh-CN" altLang="en-US" sz="900" b="0" i="0" u="none" strike="noStrike" kern="1200" cap="none" spc="0" normalizeH="0" baseline="0" noProof="0" smtClean="0">
                <a:ln>
                  <a:noFill/>
                </a:ln>
                <a:solidFill>
                  <a:srgbClr val="5C2F7D"/>
                </a:solidFill>
                <a:effectLst/>
                <a:uLnTx/>
                <a:uFillTx/>
                <a:latin typeface="Gill Sans MT" panose="020B0502020104020203"/>
                <a:ea typeface="华文中宋" panose="0201060004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1" lang="zh-CN" altLang="en-US" sz="900" b="0" i="0" u="none" strike="noStrike" kern="1200" cap="none" spc="0" normalizeH="0" baseline="0" noProof="0">
              <a:ln>
                <a:noFill/>
              </a:ln>
              <a:solidFill>
                <a:srgbClr val="5C2F7D"/>
              </a:solidFill>
              <a:effectLst/>
              <a:uLnTx/>
              <a:uFillTx/>
              <a:latin typeface="Gill Sans MT" panose="020B0502020104020203"/>
              <a:ea typeface="华文中宋" panose="02010600040101010101" pitchFamily="2" charset="-122"/>
              <a:cs typeface="+mn-cs"/>
            </a:endParaRPr>
          </a:p>
        </p:txBody>
      </p:sp>
      <p:sp>
        <p:nvSpPr>
          <p:cNvPr id="2" name="标题 1">
            <a:extLst>
              <a:ext uri="{FF2B5EF4-FFF2-40B4-BE49-F238E27FC236}">
                <a16:creationId xmlns:a16="http://schemas.microsoft.com/office/drawing/2014/main" id="{DC31502A-7294-9848-AFF1-6116ACE1419B}"/>
              </a:ext>
            </a:extLst>
          </p:cNvPr>
          <p:cNvSpPr>
            <a:spLocks noGrp="1"/>
          </p:cNvSpPr>
          <p:nvPr>
            <p:ph type="title"/>
          </p:nvPr>
        </p:nvSpPr>
        <p:spPr/>
        <p:txBody>
          <a:bodyPr/>
          <a:lstStyle/>
          <a:p>
            <a:r>
              <a:rPr kumimoji="1" lang="zh-CN" altLang="en-US"/>
              <a:t>单击此处编辑母版标题样式</a:t>
            </a:r>
          </a:p>
        </p:txBody>
      </p:sp>
    </p:spTree>
    <p:extLst>
      <p:ext uri="{BB962C8B-B14F-4D97-AF65-F5344CB8AC3E}">
        <p14:creationId xmlns:p14="http://schemas.microsoft.com/office/powerpoint/2010/main" val="205994432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52A3676-B6B5-4D7D-8DB1-6620CFD9C001}" type="datetime1">
              <a:rPr kumimoji="1" lang="zh-CN" altLang="en-US" sz="900" b="0" i="0" u="none" strike="noStrike" kern="1200" cap="none" spc="0" normalizeH="0" baseline="0" noProof="0" smtClean="0">
                <a:ln>
                  <a:noFill/>
                </a:ln>
                <a:solidFill>
                  <a:srgbClr val="5C2F7D"/>
                </a:solidFill>
                <a:effectLst/>
                <a:uLnTx/>
                <a:uFillTx/>
                <a:latin typeface="Gill Sans MT" panose="020B0502020104020203"/>
                <a:ea typeface="华文中宋" panose="02010600040101010101" pitchFamily="2" charset="-122"/>
                <a:cs typeface="+mn-cs"/>
              </a:rPr>
              <a:t>2023/3/31</a:t>
            </a:fld>
            <a:endParaRPr kumimoji="1" lang="zh-CN" altLang="en-US" sz="900" b="0" i="0" u="none" strike="noStrike" kern="1200" cap="none" spc="0" normalizeH="0" baseline="0" noProof="0">
              <a:ln>
                <a:noFill/>
              </a:ln>
              <a:solidFill>
                <a:srgbClr val="5C2F7D"/>
              </a:solidFill>
              <a:effectLst/>
              <a:uLnTx/>
              <a:uFillTx/>
              <a:latin typeface="Gill Sans MT" panose="020B0502020104020203"/>
              <a:ea typeface="华文中宋" panose="02010600040101010101" pitchFamily="2" charset="-122"/>
              <a:cs typeface="+mn-cs"/>
            </a:endParaRPr>
          </a:p>
        </p:txBody>
      </p:sp>
      <p:sp>
        <p:nvSpPr>
          <p:cNvPr id="3" name="Footer Placeholder 2"/>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1" lang="zh-CN" altLang="en-US" sz="900" b="0" i="0" u="none" strike="noStrike" kern="1200" cap="all" spc="0" normalizeH="0" baseline="0" noProof="0">
              <a:ln>
                <a:noFill/>
              </a:ln>
              <a:solidFill>
                <a:srgbClr val="5C2F7D"/>
              </a:solidFill>
              <a:effectLst/>
              <a:uLnTx/>
              <a:uFillTx/>
              <a:latin typeface="Gill Sans MT" panose="020B0502020104020203"/>
              <a:ea typeface="华文中宋" panose="02010600040101010101" pitchFamily="2" charset="-122"/>
              <a:cs typeface="+mn-cs"/>
            </a:endParaRPr>
          </a:p>
        </p:txBody>
      </p:sp>
      <p:sp>
        <p:nvSpPr>
          <p:cNvPr id="4" name="Slide Number Placeholder 3"/>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977BA8E6-E826-B147-AA17-E3D76A29629C}" type="slidenum">
              <a:rPr kumimoji="1" lang="zh-CN" altLang="en-US" sz="900" b="0" i="0" u="none" strike="noStrike" kern="1200" cap="none" spc="0" normalizeH="0" baseline="0" noProof="0" smtClean="0">
                <a:ln>
                  <a:noFill/>
                </a:ln>
                <a:solidFill>
                  <a:srgbClr val="5C2F7D"/>
                </a:solidFill>
                <a:effectLst/>
                <a:uLnTx/>
                <a:uFillTx/>
                <a:latin typeface="Gill Sans MT" panose="020B0502020104020203"/>
                <a:ea typeface="华文中宋" panose="0201060004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1" lang="zh-CN" altLang="en-US" sz="900" b="0" i="0" u="none" strike="noStrike" kern="1200" cap="none" spc="0" normalizeH="0" baseline="0" noProof="0">
              <a:ln>
                <a:noFill/>
              </a:ln>
              <a:solidFill>
                <a:srgbClr val="5C2F7D"/>
              </a:solidFill>
              <a:effectLst/>
              <a:uLnTx/>
              <a:uFillTx/>
              <a:latin typeface="Gill Sans MT" panose="020B0502020104020203"/>
              <a:ea typeface="华文中宋" panose="02010600040101010101" pitchFamily="2" charset="-122"/>
              <a:cs typeface="+mn-cs"/>
            </a:endParaRPr>
          </a:p>
        </p:txBody>
      </p:sp>
      <p:pic>
        <p:nvPicPr>
          <p:cNvPr id="6" name="图片 5">
            <a:extLst>
              <a:ext uri="{FF2B5EF4-FFF2-40B4-BE49-F238E27FC236}">
                <a16:creationId xmlns:a16="http://schemas.microsoft.com/office/drawing/2014/main" id="{4D9AF46F-872C-C04A-AF83-BC1E8674B16A}"/>
              </a:ext>
            </a:extLst>
          </p:cNvPr>
          <p:cNvPicPr/>
          <p:nvPr userDrawn="1"/>
        </p:nvPicPr>
        <p:blipFill rotWithShape="1">
          <a:blip r:embed="rId2" cstate="print">
            <a:clrChange>
              <a:clrFrom>
                <a:srgbClr val="FEFEFE"/>
              </a:clrFrom>
              <a:clrTo>
                <a:srgbClr val="FEFEFE">
                  <a:alpha val="0"/>
                </a:srgbClr>
              </a:clrTo>
            </a:clrChange>
            <a:duotone>
              <a:schemeClr val="accent1">
                <a:shade val="45000"/>
                <a:satMod val="135000"/>
              </a:schemeClr>
              <a:prstClr val="white"/>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rcRect/>
          <a:stretch/>
        </p:blipFill>
        <p:spPr>
          <a:xfrm>
            <a:off x="7418876" y="6054012"/>
            <a:ext cx="4191931" cy="475343"/>
          </a:xfrm>
          <a:prstGeom prst="rect">
            <a:avLst/>
          </a:prstGeom>
        </p:spPr>
      </p:pic>
    </p:spTree>
    <p:extLst>
      <p:ext uri="{BB962C8B-B14F-4D97-AF65-F5344CB8AC3E}">
        <p14:creationId xmlns:p14="http://schemas.microsoft.com/office/powerpoint/2010/main" val="30012232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2F48C4-8D21-4629-AD02-020EA6B92D5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3F94B296-E08C-7DF5-7A9F-8742442D772D}"/>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F45A873-7579-8A44-27E7-E5FD87FD367D}"/>
              </a:ext>
            </a:extLst>
          </p:cNvPr>
          <p:cNvSpPr>
            <a:spLocks noGrp="1"/>
          </p:cNvSpPr>
          <p:nvPr>
            <p:ph type="dt" sz="half" idx="10"/>
          </p:nvPr>
        </p:nvSpPr>
        <p:spPr/>
        <p:txBody>
          <a:bodyPr/>
          <a:lstStyle/>
          <a:p>
            <a:fld id="{D7AFFF6D-F168-4102-AE2E-AEEF77D1568A}" type="datetime1">
              <a:rPr lang="zh-CN" altLang="en-US" smtClean="0"/>
              <a:t>2023/3/31</a:t>
            </a:fld>
            <a:endParaRPr lang="zh-CN" altLang="en-US"/>
          </a:p>
        </p:txBody>
      </p:sp>
      <p:sp>
        <p:nvSpPr>
          <p:cNvPr id="5" name="页脚占位符 4">
            <a:extLst>
              <a:ext uri="{FF2B5EF4-FFF2-40B4-BE49-F238E27FC236}">
                <a16:creationId xmlns:a16="http://schemas.microsoft.com/office/drawing/2014/main" id="{12CDE66C-7B02-6FBA-63FF-00B31688D54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824DD36-EA66-600B-3CCA-81B3D09E4FBD}"/>
              </a:ext>
            </a:extLst>
          </p:cNvPr>
          <p:cNvSpPr>
            <a:spLocks noGrp="1"/>
          </p:cNvSpPr>
          <p:nvPr>
            <p:ph type="sldNum" sz="quarter" idx="12"/>
          </p:nvPr>
        </p:nvSpPr>
        <p:spPr/>
        <p:txBody>
          <a:bodyPr/>
          <a:lstStyle/>
          <a:p>
            <a:fld id="{D55662AE-A24F-41B1-B6AD-123DF2D8F039}" type="slidenum">
              <a:rPr lang="zh-CN" altLang="en-US" smtClean="0"/>
              <a:t>‹#›</a:t>
            </a:fld>
            <a:endParaRPr lang="zh-CN" altLang="en-US"/>
          </a:p>
        </p:txBody>
      </p:sp>
    </p:spTree>
    <p:extLst>
      <p:ext uri="{BB962C8B-B14F-4D97-AF65-F5344CB8AC3E}">
        <p14:creationId xmlns:p14="http://schemas.microsoft.com/office/powerpoint/2010/main" val="142499336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10" name="Rectangle 7">
            <a:extLst>
              <a:ext uri="{FF2B5EF4-FFF2-40B4-BE49-F238E27FC236}">
                <a16:creationId xmlns:a16="http://schemas.microsoft.com/office/drawing/2014/main" id="{DD0108F8-765A-DF43-9CAF-934132882EE3}"/>
              </a:ext>
            </a:extLst>
          </p:cNvPr>
          <p:cNvSpPr>
            <a:spLocks noChangeAspect="1"/>
          </p:cNvSpPr>
          <p:nvPr userDrawn="1"/>
        </p:nvSpPr>
        <p:spPr>
          <a:xfrm>
            <a:off x="447816" y="4914808"/>
            <a:ext cx="385561" cy="10322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21463" y="4928762"/>
            <a:ext cx="10333301" cy="653148"/>
          </a:xfrm>
          <a:prstGeom prst="rect">
            <a:avLst/>
          </a:prstGeom>
        </p:spPr>
        <p:txBody>
          <a:bodyPr anchor="ctr">
            <a:normAutofit/>
          </a:bodyPr>
          <a:lstStyle>
            <a:lvl1pPr algn="l">
              <a:defRPr sz="2400" b="0">
                <a:solidFill>
                  <a:srgbClr val="5C307D"/>
                </a:solidFill>
              </a:defRPr>
            </a:lvl1pPr>
          </a:lstStyle>
          <a:p>
            <a:r>
              <a:rPr lang="zh-CN" altLang="en-US" dirty="0"/>
              <a:t>单击此处编辑母版标题样式</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1021463" y="5581910"/>
            <a:ext cx="10333301" cy="365126"/>
          </a:xfrm>
        </p:spPr>
        <p:txBody>
          <a:bodyPr anchor="ctr">
            <a:normAutofit/>
          </a:bodyPr>
          <a:lstStyle>
            <a:lvl1pPr marL="0" indent="0" algn="l">
              <a:buNone/>
              <a:defRPr sz="1600">
                <a:solidFill>
                  <a:srgbClr val="5C307D"/>
                </a:solidFill>
              </a:defRPr>
            </a:lvl1pPr>
            <a:lvl2pPr marL="457189" indent="0">
              <a:buNone/>
              <a:defRPr sz="11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zh-CN" altLang="en-US" dirty="0"/>
              <a:t>单击此处编辑母版文本样式</a:t>
            </a:r>
          </a:p>
        </p:txBody>
      </p:sp>
      <p:sp>
        <p:nvSpPr>
          <p:cNvPr id="5" name="Date Placeholder 4"/>
          <p:cNvSpPr>
            <a:spLocks noGrp="1"/>
          </p:cNvSpPr>
          <p:nvPr>
            <p:ph type="dt" sz="half" idx="10"/>
          </p:nvPr>
        </p:nvSpPr>
        <p:spPr>
          <a:xfrm>
            <a:off x="7523545" y="6060170"/>
            <a:ext cx="2523280" cy="365125"/>
          </a:xfrm>
        </p:spPr>
        <p:txBody>
          <a:bodyPr/>
          <a:lstStyle>
            <a:lvl1pPr>
              <a:defRPr>
                <a:solidFill>
                  <a:schemeClr val="accent1">
                    <a:lumMod val="75000"/>
                    <a:lumOff val="25000"/>
                  </a:schemeClr>
                </a:solidFill>
              </a:defRPr>
            </a:lvl1pPr>
          </a:lstStyle>
          <a:p>
            <a:pPr marL="0" marR="0" lvl="0" indent="0" algn="r" defTabSz="457200" rtl="0" eaLnBrk="1" fontAlgn="auto" latinLnBrk="0" hangingPunct="1">
              <a:lnSpc>
                <a:spcPct val="100000"/>
              </a:lnSpc>
              <a:spcBef>
                <a:spcPts val="0"/>
              </a:spcBef>
              <a:spcAft>
                <a:spcPts val="0"/>
              </a:spcAft>
              <a:buClrTx/>
              <a:buSzTx/>
              <a:buFontTx/>
              <a:buNone/>
              <a:tabLst/>
              <a:defRPr/>
            </a:pPr>
            <a:fld id="{1797E2DD-C9A3-48E4-B07F-E6CE95216360}" type="datetime1">
              <a:rPr kumimoji="1" lang="zh-CN" altLang="en-US" sz="900" b="0" i="0" u="none" strike="noStrike" kern="1200" cap="none" spc="0" normalizeH="0" baseline="0" noProof="0" smtClean="0">
                <a:ln>
                  <a:noFill/>
                </a:ln>
                <a:solidFill>
                  <a:srgbClr val="5B2F7C">
                    <a:lumMod val="75000"/>
                    <a:lumOff val="25000"/>
                  </a:srgbClr>
                </a:solidFill>
                <a:effectLst/>
                <a:uLnTx/>
                <a:uFillTx/>
                <a:latin typeface="Gill Sans MT" panose="020B0502020104020203"/>
                <a:ea typeface="华文中宋" panose="02010600040101010101" pitchFamily="2" charset="-122"/>
                <a:cs typeface="+mn-cs"/>
              </a:rPr>
              <a:t>2023/3/31</a:t>
            </a:fld>
            <a:endParaRPr kumimoji="1" lang="zh-CN" altLang="en-US" sz="900" b="0" i="0" u="none" strike="noStrike" kern="1200" cap="none" spc="0" normalizeH="0" baseline="0" noProof="0">
              <a:ln>
                <a:noFill/>
              </a:ln>
              <a:solidFill>
                <a:srgbClr val="5B2F7C">
                  <a:lumMod val="75000"/>
                  <a:lumOff val="25000"/>
                </a:srgbClr>
              </a:solidFill>
              <a:effectLst/>
              <a:uLnTx/>
              <a:uFillTx/>
              <a:latin typeface="Gill Sans MT" panose="020B0502020104020203"/>
              <a:ea typeface="华文中宋" panose="02010600040101010101" pitchFamily="2" charset="-122"/>
              <a:cs typeface="+mn-cs"/>
            </a:endParaRPr>
          </a:p>
        </p:txBody>
      </p:sp>
      <p:sp>
        <p:nvSpPr>
          <p:cNvPr id="6" name="Footer Placeholder 5"/>
          <p:cNvSpPr>
            <a:spLocks noGrp="1"/>
          </p:cNvSpPr>
          <p:nvPr>
            <p:ph type="ftr" sz="quarter" idx="11"/>
          </p:nvPr>
        </p:nvSpPr>
        <p:spPr>
          <a:xfrm>
            <a:off x="833377" y="6055844"/>
            <a:ext cx="6585500" cy="365125"/>
          </a:xfrm>
        </p:spPr>
        <p:txBody>
          <a:bodyPr/>
          <a:lstStyle>
            <a:lvl1pPr>
              <a:defRPr>
                <a:solidFill>
                  <a:schemeClr val="accent1">
                    <a:lumMod val="75000"/>
                    <a:lumOff val="25000"/>
                  </a:schemeClr>
                </a:solidFill>
              </a:defRPr>
            </a:lvl1p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1" lang="zh-CN" altLang="en-US" sz="900" b="0" i="0" u="none" strike="noStrike" kern="1200" cap="all" spc="0" normalizeH="0" baseline="0" noProof="0">
              <a:ln>
                <a:noFill/>
              </a:ln>
              <a:solidFill>
                <a:srgbClr val="5B2F7C">
                  <a:lumMod val="75000"/>
                  <a:lumOff val="25000"/>
                </a:srgbClr>
              </a:solidFill>
              <a:effectLst/>
              <a:uLnTx/>
              <a:uFillTx/>
              <a:latin typeface="Gill Sans MT" panose="020B0502020104020203"/>
              <a:ea typeface="华文中宋" panose="02010600040101010101" pitchFamily="2" charset="-122"/>
              <a:cs typeface="+mn-cs"/>
            </a:endParaRPr>
          </a:p>
        </p:txBody>
      </p:sp>
      <p:sp>
        <p:nvSpPr>
          <p:cNvPr id="7" name="Slide Number Placeholder 6"/>
          <p:cNvSpPr>
            <a:spLocks noGrp="1"/>
          </p:cNvSpPr>
          <p:nvPr>
            <p:ph type="sldNum" sz="quarter" idx="12"/>
          </p:nvPr>
        </p:nvSpPr>
        <p:spPr>
          <a:xfrm>
            <a:off x="10151493" y="6060170"/>
            <a:ext cx="1203271" cy="365125"/>
          </a:xfrm>
        </p:spPr>
        <p:txBody>
          <a:bodyPr/>
          <a:lstStyle>
            <a:lvl1pPr>
              <a:defRPr>
                <a:solidFill>
                  <a:schemeClr val="accent1">
                    <a:lumMod val="75000"/>
                    <a:lumOff val="25000"/>
                  </a:schemeClr>
                </a:solidFill>
              </a:defRPr>
            </a:lvl1pPr>
          </a:lstStyle>
          <a:p>
            <a:pPr marL="0" marR="0" lvl="0" indent="0" algn="r" defTabSz="457200" rtl="0" eaLnBrk="1" fontAlgn="auto" latinLnBrk="0" hangingPunct="1">
              <a:lnSpc>
                <a:spcPct val="100000"/>
              </a:lnSpc>
              <a:spcBef>
                <a:spcPts val="0"/>
              </a:spcBef>
              <a:spcAft>
                <a:spcPts val="0"/>
              </a:spcAft>
              <a:buClrTx/>
              <a:buSzTx/>
              <a:buFontTx/>
              <a:buNone/>
              <a:tabLst/>
              <a:defRPr/>
            </a:pPr>
            <a:fld id="{977BA8E6-E826-B147-AA17-E3D76A29629C}" type="slidenum">
              <a:rPr kumimoji="1" lang="zh-CN" altLang="en-US" sz="900" b="0" i="0" u="none" strike="noStrike" kern="1200" cap="none" spc="0" normalizeH="0" baseline="0" noProof="0" smtClean="0">
                <a:ln>
                  <a:noFill/>
                </a:ln>
                <a:solidFill>
                  <a:srgbClr val="5B2F7C">
                    <a:lumMod val="75000"/>
                    <a:lumOff val="25000"/>
                  </a:srgbClr>
                </a:solidFill>
                <a:effectLst/>
                <a:uLnTx/>
                <a:uFillTx/>
                <a:latin typeface="Gill Sans MT" panose="020B0502020104020203"/>
                <a:ea typeface="华文中宋" panose="0201060004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1" lang="zh-CN" altLang="en-US" sz="900" b="0" i="0" u="none" strike="noStrike" kern="1200" cap="none" spc="0" normalizeH="0" baseline="0" noProof="0">
              <a:ln>
                <a:noFill/>
              </a:ln>
              <a:solidFill>
                <a:srgbClr val="5B2F7C">
                  <a:lumMod val="75000"/>
                  <a:lumOff val="25000"/>
                </a:srgbClr>
              </a:solidFill>
              <a:effectLst/>
              <a:uLnTx/>
              <a:uFillTx/>
              <a:latin typeface="Gill Sans MT" panose="020B0502020104020203"/>
              <a:ea typeface="华文中宋" panose="02010600040101010101" pitchFamily="2" charset="-122"/>
              <a:cs typeface="+mn-cs"/>
            </a:endParaRPr>
          </a:p>
        </p:txBody>
      </p:sp>
      <p:pic>
        <p:nvPicPr>
          <p:cNvPr id="11" name="图片 10">
            <a:extLst>
              <a:ext uri="{FF2B5EF4-FFF2-40B4-BE49-F238E27FC236}">
                <a16:creationId xmlns:a16="http://schemas.microsoft.com/office/drawing/2014/main" id="{F025F6F4-386D-EB45-974E-2539ED6C5D65}"/>
              </a:ext>
            </a:extLst>
          </p:cNvPr>
          <p:cNvPicPr/>
          <p:nvPr userDrawn="1"/>
        </p:nvPicPr>
        <p:blipFill rotWithShape="1">
          <a:blip r:embed="rId2" cstate="print">
            <a:clrChange>
              <a:clrFrom>
                <a:srgbClr val="FEFEFE"/>
              </a:clrFrom>
              <a:clrTo>
                <a:srgbClr val="FEFEFE">
                  <a:alpha val="0"/>
                </a:srgbClr>
              </a:clrTo>
            </a:clrChange>
            <a:duotone>
              <a:schemeClr val="accent1">
                <a:shade val="45000"/>
                <a:satMod val="135000"/>
              </a:schemeClr>
              <a:prstClr val="white"/>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rcRect/>
          <a:stretch/>
        </p:blipFill>
        <p:spPr>
          <a:xfrm>
            <a:off x="7418876" y="6054012"/>
            <a:ext cx="4191931" cy="475343"/>
          </a:xfrm>
          <a:prstGeom prst="rect">
            <a:avLst/>
          </a:prstGeom>
        </p:spPr>
      </p:pic>
    </p:spTree>
    <p:extLst>
      <p:ext uri="{BB962C8B-B14F-4D97-AF65-F5344CB8AC3E}">
        <p14:creationId xmlns:p14="http://schemas.microsoft.com/office/powerpoint/2010/main" val="306240363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581193" y="4395677"/>
            <a:ext cx="11029616" cy="566738"/>
          </a:xfrm>
          <a:prstGeom prst="rect">
            <a:avLst/>
          </a:prstGeom>
        </p:spPr>
        <p:txBody>
          <a:bodyPr anchor="b">
            <a:normAutofit/>
          </a:bodyPr>
          <a:lstStyle>
            <a:lvl1pPr algn="l">
              <a:defRPr sz="2400" b="0">
                <a:solidFill>
                  <a:schemeClr val="accent1"/>
                </a:solidFill>
              </a:defRPr>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189" indent="0">
              <a:buNone/>
              <a:defRPr sz="1600"/>
            </a:lvl2pPr>
            <a:lvl3pPr marL="914377" indent="0">
              <a:buNone/>
              <a:defRPr sz="1600"/>
            </a:lvl3pPr>
            <a:lvl4pPr marL="1371566" indent="0">
              <a:buNone/>
              <a:defRPr sz="1600"/>
            </a:lvl4pPr>
            <a:lvl5pPr marL="1828754" indent="0">
              <a:buNone/>
              <a:defRPr sz="1600"/>
            </a:lvl5pPr>
            <a:lvl6pPr marL="2285943" indent="0">
              <a:buNone/>
              <a:defRPr sz="1600"/>
            </a:lvl6pPr>
            <a:lvl7pPr marL="2743131" indent="0">
              <a:buNone/>
              <a:defRPr sz="1600"/>
            </a:lvl7pPr>
            <a:lvl8pPr marL="3200320" indent="0">
              <a:buNone/>
              <a:defRPr sz="1600"/>
            </a:lvl8pPr>
            <a:lvl9pPr marL="3657509"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581193" y="4962417"/>
            <a:ext cx="11029617" cy="598671"/>
          </a:xfrm>
        </p:spPr>
        <p:txBody>
          <a:bodyPr>
            <a:normAutofit/>
          </a:bodyPr>
          <a:lstStyle>
            <a:lvl1pPr marL="0" indent="0">
              <a:buNone/>
              <a:defRPr sz="16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zh-CN" altLang="en-US" dirty="0"/>
              <a:t>单击此处编辑母版文本样式</a:t>
            </a:r>
          </a:p>
        </p:txBody>
      </p:sp>
      <p:sp>
        <p:nvSpPr>
          <p:cNvPr id="5" name="Date Placeholder 4"/>
          <p:cNvSpPr>
            <a:spLocks noGrp="1"/>
          </p:cNvSpPr>
          <p:nvPr>
            <p:ph type="dt" sz="half"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AB27D72D-CDD5-413F-9F5D-C0BF96B6A45C}" type="datetime1">
              <a:rPr kumimoji="1" lang="zh-CN" altLang="en-US" sz="900" b="0" i="0" u="none" strike="noStrike" kern="1200" cap="none" spc="0" normalizeH="0" baseline="0" noProof="0" smtClean="0">
                <a:ln>
                  <a:noFill/>
                </a:ln>
                <a:solidFill>
                  <a:srgbClr val="5C2F7D"/>
                </a:solidFill>
                <a:effectLst/>
                <a:uLnTx/>
                <a:uFillTx/>
                <a:latin typeface="Gill Sans MT" panose="020B0502020104020203"/>
                <a:ea typeface="华文中宋" panose="02010600040101010101" pitchFamily="2" charset="-122"/>
                <a:cs typeface="+mn-cs"/>
              </a:rPr>
              <a:t>2023/3/31</a:t>
            </a:fld>
            <a:endParaRPr kumimoji="1" lang="zh-CN" altLang="en-US" sz="900" b="0" i="0" u="none" strike="noStrike" kern="1200" cap="none" spc="0" normalizeH="0" baseline="0" noProof="0">
              <a:ln>
                <a:noFill/>
              </a:ln>
              <a:solidFill>
                <a:srgbClr val="5C2F7D"/>
              </a:solidFill>
              <a:effectLst/>
              <a:uLnTx/>
              <a:uFillTx/>
              <a:latin typeface="Gill Sans MT" panose="020B0502020104020203"/>
              <a:ea typeface="华文中宋" panose="02010600040101010101" pitchFamily="2" charset="-122"/>
              <a:cs typeface="+mn-cs"/>
            </a:endParaRPr>
          </a:p>
        </p:txBody>
      </p:sp>
      <p:sp>
        <p:nvSpPr>
          <p:cNvPr id="6" name="Footer Placeholder 5"/>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1" lang="zh-CN" altLang="en-US" sz="900" b="0" i="0" u="none" strike="noStrike" kern="1200" cap="all" spc="0" normalizeH="0" baseline="0" noProof="0">
              <a:ln>
                <a:noFill/>
              </a:ln>
              <a:solidFill>
                <a:srgbClr val="5C2F7D"/>
              </a:solidFill>
              <a:effectLst/>
              <a:uLnTx/>
              <a:uFillTx/>
              <a:latin typeface="Gill Sans MT" panose="020B0502020104020203"/>
              <a:ea typeface="华文中宋" panose="02010600040101010101" pitchFamily="2" charset="-122"/>
              <a:cs typeface="+mn-cs"/>
            </a:endParaRPr>
          </a:p>
        </p:txBody>
      </p:sp>
      <p:sp>
        <p:nvSpPr>
          <p:cNvPr id="7" name="Slide Number Placeholder 6"/>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977BA8E6-E826-B147-AA17-E3D76A29629C}" type="slidenum">
              <a:rPr kumimoji="1" lang="zh-CN" altLang="en-US" sz="900" b="0" i="0" u="none" strike="noStrike" kern="1200" cap="none" spc="0" normalizeH="0" baseline="0" noProof="0" smtClean="0">
                <a:ln>
                  <a:noFill/>
                </a:ln>
                <a:solidFill>
                  <a:srgbClr val="5C2F7D"/>
                </a:solidFill>
                <a:effectLst/>
                <a:uLnTx/>
                <a:uFillTx/>
                <a:latin typeface="Gill Sans MT" panose="020B0502020104020203"/>
                <a:ea typeface="华文中宋" panose="0201060004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1" lang="zh-CN" altLang="en-US" sz="900" b="0" i="0" u="none" strike="noStrike" kern="1200" cap="none" spc="0" normalizeH="0" baseline="0" noProof="0">
              <a:ln>
                <a:noFill/>
              </a:ln>
              <a:solidFill>
                <a:srgbClr val="5C2F7D"/>
              </a:solidFill>
              <a:effectLst/>
              <a:uLnTx/>
              <a:uFillTx/>
              <a:latin typeface="Gill Sans MT" panose="020B0502020104020203"/>
              <a:ea typeface="华文中宋" panose="02010600040101010101" pitchFamily="2" charset="-122"/>
              <a:cs typeface="+mn-cs"/>
            </a:endParaRPr>
          </a:p>
        </p:txBody>
      </p:sp>
      <p:pic>
        <p:nvPicPr>
          <p:cNvPr id="9" name="图片 8">
            <a:extLst>
              <a:ext uri="{FF2B5EF4-FFF2-40B4-BE49-F238E27FC236}">
                <a16:creationId xmlns:a16="http://schemas.microsoft.com/office/drawing/2014/main" id="{BC31443F-5E2C-E54C-9450-204B550B7026}"/>
              </a:ext>
            </a:extLst>
          </p:cNvPr>
          <p:cNvPicPr/>
          <p:nvPr userDrawn="1"/>
        </p:nvPicPr>
        <p:blipFill rotWithShape="1">
          <a:blip r:embed="rId2" cstate="print">
            <a:clrChange>
              <a:clrFrom>
                <a:srgbClr val="FEFEFE"/>
              </a:clrFrom>
              <a:clrTo>
                <a:srgbClr val="FEFEFE">
                  <a:alpha val="0"/>
                </a:srgbClr>
              </a:clrTo>
            </a:clrChange>
            <a:duotone>
              <a:schemeClr val="accent1">
                <a:shade val="45000"/>
                <a:satMod val="135000"/>
              </a:schemeClr>
              <a:prstClr val="white"/>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rcRect/>
          <a:stretch/>
        </p:blipFill>
        <p:spPr>
          <a:xfrm>
            <a:off x="7418876" y="6054012"/>
            <a:ext cx="4191931" cy="475343"/>
          </a:xfrm>
          <a:prstGeom prst="rect">
            <a:avLst/>
          </a:prstGeom>
        </p:spPr>
      </p:pic>
    </p:spTree>
    <p:extLst>
      <p:ext uri="{BB962C8B-B14F-4D97-AF65-F5344CB8AC3E}">
        <p14:creationId xmlns:p14="http://schemas.microsoft.com/office/powerpoint/2010/main" val="361469939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标题和竖排文字">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3F99A443-65CC-46FB-A5DF-051A9E3070A2}" type="datetime1">
              <a:rPr kumimoji="1" lang="zh-CN" altLang="en-US" sz="900" b="0" i="0" u="none" strike="noStrike" kern="1200" cap="none" spc="0" normalizeH="0" baseline="0" noProof="0" smtClean="0">
                <a:ln>
                  <a:noFill/>
                </a:ln>
                <a:solidFill>
                  <a:srgbClr val="5C2F7D"/>
                </a:solidFill>
                <a:effectLst/>
                <a:uLnTx/>
                <a:uFillTx/>
                <a:latin typeface="Gill Sans MT" panose="020B0502020104020203"/>
                <a:ea typeface="华文中宋" panose="02010600040101010101" pitchFamily="2" charset="-122"/>
                <a:cs typeface="+mn-cs"/>
              </a:rPr>
              <a:t>2023/3/31</a:t>
            </a:fld>
            <a:endParaRPr kumimoji="1" lang="zh-CN" altLang="en-US" sz="900" b="0" i="0" u="none" strike="noStrike" kern="1200" cap="none" spc="0" normalizeH="0" baseline="0" noProof="0">
              <a:ln>
                <a:noFill/>
              </a:ln>
              <a:solidFill>
                <a:srgbClr val="5C2F7D"/>
              </a:solidFill>
              <a:effectLst/>
              <a:uLnTx/>
              <a:uFillTx/>
              <a:latin typeface="Gill Sans MT" panose="020B0502020104020203"/>
              <a:ea typeface="华文中宋" panose="02010600040101010101" pitchFamily="2" charset="-122"/>
              <a:cs typeface="+mn-cs"/>
            </a:endParaRPr>
          </a:p>
        </p:txBody>
      </p:sp>
      <p:sp>
        <p:nvSpPr>
          <p:cNvPr id="5" name="Footer Placeholder 4"/>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1" lang="zh-CN" altLang="en-US" sz="900" b="0" i="0" u="none" strike="noStrike" kern="1200" cap="all" spc="0" normalizeH="0" baseline="0" noProof="0">
              <a:ln>
                <a:noFill/>
              </a:ln>
              <a:solidFill>
                <a:srgbClr val="5C2F7D"/>
              </a:solidFill>
              <a:effectLst/>
              <a:uLnTx/>
              <a:uFillTx/>
              <a:latin typeface="Gill Sans MT" panose="020B0502020104020203"/>
              <a:ea typeface="华文中宋" panose="02010600040101010101" pitchFamily="2" charset="-122"/>
              <a:cs typeface="+mn-cs"/>
            </a:endParaRPr>
          </a:p>
        </p:txBody>
      </p:sp>
      <p:sp>
        <p:nvSpPr>
          <p:cNvPr id="6" name="Slide Number Placeholder 5"/>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977BA8E6-E826-B147-AA17-E3D76A29629C}" type="slidenum">
              <a:rPr kumimoji="1" lang="zh-CN" altLang="en-US" sz="900" b="0" i="0" u="none" strike="noStrike" kern="1200" cap="none" spc="0" normalizeH="0" baseline="0" noProof="0" smtClean="0">
                <a:ln>
                  <a:noFill/>
                </a:ln>
                <a:solidFill>
                  <a:srgbClr val="5C2F7D"/>
                </a:solidFill>
                <a:effectLst/>
                <a:uLnTx/>
                <a:uFillTx/>
                <a:latin typeface="Gill Sans MT" panose="020B0502020104020203"/>
                <a:ea typeface="华文中宋" panose="0201060004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1" lang="zh-CN" altLang="en-US" sz="900" b="0" i="0" u="none" strike="noStrike" kern="1200" cap="none" spc="0" normalizeH="0" baseline="0" noProof="0">
              <a:ln>
                <a:noFill/>
              </a:ln>
              <a:solidFill>
                <a:srgbClr val="5C2F7D"/>
              </a:solidFill>
              <a:effectLst/>
              <a:uLnTx/>
              <a:uFillTx/>
              <a:latin typeface="Gill Sans MT" panose="020B0502020104020203"/>
              <a:ea typeface="华文中宋" panose="02010600040101010101" pitchFamily="2" charset="-122"/>
              <a:cs typeface="+mn-cs"/>
            </a:endParaRPr>
          </a:p>
        </p:txBody>
      </p:sp>
      <p:sp>
        <p:nvSpPr>
          <p:cNvPr id="2" name="标题 1">
            <a:extLst>
              <a:ext uri="{FF2B5EF4-FFF2-40B4-BE49-F238E27FC236}">
                <a16:creationId xmlns:a16="http://schemas.microsoft.com/office/drawing/2014/main" id="{FD92ADC6-CE60-BE46-B46D-E72C08A66F9E}"/>
              </a:ext>
            </a:extLst>
          </p:cNvPr>
          <p:cNvSpPr>
            <a:spLocks noGrp="1"/>
          </p:cNvSpPr>
          <p:nvPr>
            <p:ph type="title"/>
          </p:nvPr>
        </p:nvSpPr>
        <p:spPr/>
        <p:txBody>
          <a:bodyPr/>
          <a:lstStyle/>
          <a:p>
            <a:r>
              <a:rPr kumimoji="1" lang="zh-CN" altLang="en-US"/>
              <a:t>单击此处编辑母版标题样式</a:t>
            </a:r>
          </a:p>
        </p:txBody>
      </p:sp>
    </p:spTree>
    <p:extLst>
      <p:ext uri="{BB962C8B-B14F-4D97-AF65-F5344CB8AC3E}">
        <p14:creationId xmlns:p14="http://schemas.microsoft.com/office/powerpoint/2010/main" val="384757767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竖排标题与文本">
    <p:spTree>
      <p:nvGrpSpPr>
        <p:cNvPr id="1" name=""/>
        <p:cNvGrpSpPr/>
        <p:nvPr/>
      </p:nvGrpSpPr>
      <p:grpSpPr>
        <a:xfrm>
          <a:off x="0" y="0"/>
          <a:ext cx="0" cy="0"/>
          <a:chOff x="0" y="0"/>
          <a:chExt cx="0" cy="0"/>
        </a:xfrm>
      </p:grpSpPr>
      <p:sp>
        <p:nvSpPr>
          <p:cNvPr id="10" name="Rectangle 6">
            <a:extLst>
              <a:ext uri="{FF2B5EF4-FFF2-40B4-BE49-F238E27FC236}">
                <a16:creationId xmlns:a16="http://schemas.microsoft.com/office/drawing/2014/main" id="{5BC0A53C-150C-A541-93A8-A5B4C7EFDD96}"/>
              </a:ext>
            </a:extLst>
          </p:cNvPr>
          <p:cNvSpPr>
            <a:spLocks noChangeAspect="1"/>
          </p:cNvSpPr>
          <p:nvPr userDrawn="1"/>
        </p:nvSpPr>
        <p:spPr>
          <a:xfrm>
            <a:off x="8884030" y="675726"/>
            <a:ext cx="88976" cy="79183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Vertical Title 1">
            <a:extLst>
              <a:ext uri="{FF2B5EF4-FFF2-40B4-BE49-F238E27FC236}">
                <a16:creationId xmlns:a16="http://schemas.microsoft.com/office/drawing/2014/main" id="{9D3F700B-2D07-A448-9622-360F28D96C56}"/>
              </a:ext>
            </a:extLst>
          </p:cNvPr>
          <p:cNvSpPr>
            <a:spLocks noGrp="1"/>
          </p:cNvSpPr>
          <p:nvPr>
            <p:ph type="title" orient="vert"/>
          </p:nvPr>
        </p:nvSpPr>
        <p:spPr>
          <a:xfrm>
            <a:off x="9169649" y="675726"/>
            <a:ext cx="1899496" cy="5183073"/>
          </a:xfrm>
          <a:prstGeom prst="rect">
            <a:avLst/>
          </a:prstGeom>
        </p:spPr>
        <p:txBody>
          <a:bodyPr vert="eaVert" anchor="b"/>
          <a:lstStyle/>
          <a:p>
            <a:r>
              <a:rPr lang="zh-CN" altLang="en-US" dirty="0"/>
              <a:t>单击此处编辑母版标题样式</a:t>
            </a:r>
            <a:endParaRPr lang="en-US" dirty="0"/>
          </a:p>
        </p:txBody>
      </p:sp>
      <p:sp>
        <p:nvSpPr>
          <p:cNvPr id="12" name="Vertical Text Placeholder 2">
            <a:extLst>
              <a:ext uri="{FF2B5EF4-FFF2-40B4-BE49-F238E27FC236}">
                <a16:creationId xmlns:a16="http://schemas.microsoft.com/office/drawing/2014/main" id="{5F0B6C42-B8E7-1C45-A053-18F7FE5B2B9E}"/>
              </a:ext>
            </a:extLst>
          </p:cNvPr>
          <p:cNvSpPr>
            <a:spLocks noGrp="1"/>
          </p:cNvSpPr>
          <p:nvPr>
            <p:ph type="body" orient="vert" idx="1"/>
          </p:nvPr>
        </p:nvSpPr>
        <p:spPr>
          <a:xfrm>
            <a:off x="774923" y="675726"/>
            <a:ext cx="7791611" cy="5183073"/>
          </a:xfrm>
        </p:spPr>
        <p:txBody>
          <a:bodyPr vert="eaVert"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2" name="日期占位符 1">
            <a:extLst>
              <a:ext uri="{FF2B5EF4-FFF2-40B4-BE49-F238E27FC236}">
                <a16:creationId xmlns:a16="http://schemas.microsoft.com/office/drawing/2014/main" id="{1EC89D33-28DC-B746-AE7D-E6085CC305CC}"/>
              </a:ext>
            </a:extLst>
          </p:cNvPr>
          <p:cNvSpPr>
            <a:spLocks noGrp="1"/>
          </p:cNvSpPr>
          <p:nvPr>
            <p:ph type="dt" sz="half"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DEDF224A-2C9B-4DA7-A15C-601C476E841F}" type="datetime1">
              <a:rPr kumimoji="1" lang="zh-CN" altLang="en-US" sz="900" b="0" i="0" u="none" strike="noStrike" kern="1200" cap="none" spc="0" normalizeH="0" baseline="0" noProof="0" smtClean="0">
                <a:ln>
                  <a:noFill/>
                </a:ln>
                <a:solidFill>
                  <a:srgbClr val="5C2F7D"/>
                </a:solidFill>
                <a:effectLst/>
                <a:uLnTx/>
                <a:uFillTx/>
                <a:latin typeface="Gill Sans MT" panose="020B0502020104020203"/>
                <a:ea typeface="华文中宋" panose="02010600040101010101" pitchFamily="2" charset="-122"/>
                <a:cs typeface="+mn-cs"/>
              </a:rPr>
              <a:t>2023/3/31</a:t>
            </a:fld>
            <a:endParaRPr kumimoji="1" lang="zh-CN" altLang="en-US" sz="900" b="0" i="0" u="none" strike="noStrike" kern="1200" cap="none" spc="0" normalizeH="0" baseline="0" noProof="0">
              <a:ln>
                <a:noFill/>
              </a:ln>
              <a:solidFill>
                <a:srgbClr val="5C2F7D"/>
              </a:solidFill>
              <a:effectLst/>
              <a:uLnTx/>
              <a:uFillTx/>
              <a:latin typeface="Gill Sans MT" panose="020B0502020104020203"/>
              <a:ea typeface="华文中宋" panose="02010600040101010101" pitchFamily="2" charset="-122"/>
              <a:cs typeface="+mn-cs"/>
            </a:endParaRPr>
          </a:p>
        </p:txBody>
      </p:sp>
      <p:sp>
        <p:nvSpPr>
          <p:cNvPr id="3" name="页脚占位符 2">
            <a:extLst>
              <a:ext uri="{FF2B5EF4-FFF2-40B4-BE49-F238E27FC236}">
                <a16:creationId xmlns:a16="http://schemas.microsoft.com/office/drawing/2014/main" id="{3EE1EF53-0E9B-E243-B4F1-B1C7F0BD2A8C}"/>
              </a:ext>
            </a:extLst>
          </p:cNvPr>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1" lang="zh-CN" altLang="en-US" sz="900" b="0" i="0" u="none" strike="noStrike" kern="1200" cap="all" spc="0" normalizeH="0" baseline="0" noProof="0" dirty="0">
              <a:ln>
                <a:noFill/>
              </a:ln>
              <a:solidFill>
                <a:srgbClr val="5C2F7D"/>
              </a:solidFill>
              <a:effectLst/>
              <a:uLnTx/>
              <a:uFillTx/>
              <a:latin typeface="Gill Sans MT" panose="020B0502020104020203"/>
              <a:ea typeface="华文中宋" panose="02010600040101010101" pitchFamily="2" charset="-122"/>
              <a:cs typeface="+mn-cs"/>
            </a:endParaRPr>
          </a:p>
        </p:txBody>
      </p:sp>
      <p:sp>
        <p:nvSpPr>
          <p:cNvPr id="4" name="灯片编号占位符 3">
            <a:extLst>
              <a:ext uri="{FF2B5EF4-FFF2-40B4-BE49-F238E27FC236}">
                <a16:creationId xmlns:a16="http://schemas.microsoft.com/office/drawing/2014/main" id="{F03DA247-823F-034B-AEC0-494674B6040C}"/>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977BA8E6-E826-B147-AA17-E3D76A29629C}" type="slidenum">
              <a:rPr kumimoji="1" lang="zh-CN" altLang="en-US" sz="900" b="0" i="0" u="none" strike="noStrike" kern="1200" cap="none" spc="0" normalizeH="0" baseline="0" noProof="0" smtClean="0">
                <a:ln>
                  <a:noFill/>
                </a:ln>
                <a:solidFill>
                  <a:srgbClr val="5C2F7D"/>
                </a:solidFill>
                <a:effectLst/>
                <a:uLnTx/>
                <a:uFillTx/>
                <a:latin typeface="Gill Sans MT" panose="020B0502020104020203"/>
                <a:ea typeface="华文中宋" panose="0201060004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1" lang="zh-CN" altLang="en-US" sz="900" b="0" i="0" u="none" strike="noStrike" kern="1200" cap="none" spc="0" normalizeH="0" baseline="0" noProof="0">
              <a:ln>
                <a:noFill/>
              </a:ln>
              <a:solidFill>
                <a:srgbClr val="5C2F7D"/>
              </a:solidFill>
              <a:effectLst/>
              <a:uLnTx/>
              <a:uFillTx/>
              <a:latin typeface="Gill Sans MT" panose="020B0502020104020203"/>
              <a:ea typeface="华文中宋" panose="02010600040101010101" pitchFamily="2" charset="-122"/>
              <a:cs typeface="+mn-cs"/>
            </a:endParaRPr>
          </a:p>
        </p:txBody>
      </p:sp>
      <p:pic>
        <p:nvPicPr>
          <p:cNvPr id="13" name="图片 12">
            <a:extLst>
              <a:ext uri="{FF2B5EF4-FFF2-40B4-BE49-F238E27FC236}">
                <a16:creationId xmlns:a16="http://schemas.microsoft.com/office/drawing/2014/main" id="{0564E91E-AD25-E84D-B251-2B169689F71C}"/>
              </a:ext>
            </a:extLst>
          </p:cNvPr>
          <p:cNvPicPr/>
          <p:nvPr userDrawn="1"/>
        </p:nvPicPr>
        <p:blipFill rotWithShape="1">
          <a:blip r:embed="rId2" cstate="print">
            <a:clrChange>
              <a:clrFrom>
                <a:srgbClr val="FEFEFE"/>
              </a:clrFrom>
              <a:clrTo>
                <a:srgbClr val="FEFEFE">
                  <a:alpha val="0"/>
                </a:srgbClr>
              </a:clrTo>
            </a:clrChange>
            <a:duotone>
              <a:schemeClr val="accent1">
                <a:shade val="45000"/>
                <a:satMod val="135000"/>
              </a:schemeClr>
              <a:prstClr val="white"/>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rcRect/>
          <a:stretch/>
        </p:blipFill>
        <p:spPr>
          <a:xfrm>
            <a:off x="7418876" y="6054012"/>
            <a:ext cx="4191931" cy="475343"/>
          </a:xfrm>
          <a:prstGeom prst="rect">
            <a:avLst/>
          </a:prstGeom>
        </p:spPr>
      </p:pic>
    </p:spTree>
    <p:extLst>
      <p:ext uri="{BB962C8B-B14F-4D97-AF65-F5344CB8AC3E}">
        <p14:creationId xmlns:p14="http://schemas.microsoft.com/office/powerpoint/2010/main" val="11999754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9F35BF-E9C2-0748-CFDD-D9CFDA9EFAAE}"/>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425A82C1-C509-482F-37C0-1D22D549490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5CD4A834-17AF-4FC0-095B-9D979A998608}"/>
              </a:ext>
            </a:extLst>
          </p:cNvPr>
          <p:cNvSpPr>
            <a:spLocks noGrp="1"/>
          </p:cNvSpPr>
          <p:nvPr>
            <p:ph type="dt" sz="half" idx="10"/>
          </p:nvPr>
        </p:nvSpPr>
        <p:spPr/>
        <p:txBody>
          <a:bodyPr/>
          <a:lstStyle/>
          <a:p>
            <a:fld id="{306BBCB2-BE30-42C5-8A2B-A42D8DA0F0F2}" type="datetime1">
              <a:rPr lang="zh-CN" altLang="en-US" smtClean="0"/>
              <a:t>2023/3/31</a:t>
            </a:fld>
            <a:endParaRPr lang="zh-CN" altLang="en-US"/>
          </a:p>
        </p:txBody>
      </p:sp>
      <p:sp>
        <p:nvSpPr>
          <p:cNvPr id="5" name="页脚占位符 4">
            <a:extLst>
              <a:ext uri="{FF2B5EF4-FFF2-40B4-BE49-F238E27FC236}">
                <a16:creationId xmlns:a16="http://schemas.microsoft.com/office/drawing/2014/main" id="{3192DDC4-44C4-2650-C55B-073F00B3C21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170BAF5-B471-4A40-DFDD-ACB4CFF03367}"/>
              </a:ext>
            </a:extLst>
          </p:cNvPr>
          <p:cNvSpPr>
            <a:spLocks noGrp="1"/>
          </p:cNvSpPr>
          <p:nvPr>
            <p:ph type="sldNum" sz="quarter" idx="12"/>
          </p:nvPr>
        </p:nvSpPr>
        <p:spPr/>
        <p:txBody>
          <a:bodyPr/>
          <a:lstStyle/>
          <a:p>
            <a:fld id="{D55662AE-A24F-41B1-B6AD-123DF2D8F039}" type="slidenum">
              <a:rPr lang="zh-CN" altLang="en-US" smtClean="0"/>
              <a:t>‹#›</a:t>
            </a:fld>
            <a:endParaRPr lang="zh-CN" altLang="en-US"/>
          </a:p>
        </p:txBody>
      </p:sp>
    </p:spTree>
    <p:extLst>
      <p:ext uri="{BB962C8B-B14F-4D97-AF65-F5344CB8AC3E}">
        <p14:creationId xmlns:p14="http://schemas.microsoft.com/office/powerpoint/2010/main" val="12004128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07FC12-0CD5-8040-D529-93AC383190CA}"/>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FD627403-3170-A1B7-C070-AE9CAAF5E5FE}"/>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47CB0D75-3707-9D85-77F9-CC8E2792E0C5}"/>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8AAF8B27-13F1-C62D-D60B-100622C61B1B}"/>
              </a:ext>
            </a:extLst>
          </p:cNvPr>
          <p:cNvSpPr>
            <a:spLocks noGrp="1"/>
          </p:cNvSpPr>
          <p:nvPr>
            <p:ph type="dt" sz="half" idx="10"/>
          </p:nvPr>
        </p:nvSpPr>
        <p:spPr/>
        <p:txBody>
          <a:bodyPr/>
          <a:lstStyle/>
          <a:p>
            <a:fld id="{32493317-A3E8-456E-9217-B09453E554AB}" type="datetime1">
              <a:rPr lang="zh-CN" altLang="en-US" smtClean="0"/>
              <a:t>2023/3/31</a:t>
            </a:fld>
            <a:endParaRPr lang="zh-CN" altLang="en-US"/>
          </a:p>
        </p:txBody>
      </p:sp>
      <p:sp>
        <p:nvSpPr>
          <p:cNvPr id="6" name="页脚占位符 5">
            <a:extLst>
              <a:ext uri="{FF2B5EF4-FFF2-40B4-BE49-F238E27FC236}">
                <a16:creationId xmlns:a16="http://schemas.microsoft.com/office/drawing/2014/main" id="{61B28CE4-EF02-9E84-E14D-75534B2AAAD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901BFD7-2EC5-188A-2746-DBE7F64D3198}"/>
              </a:ext>
            </a:extLst>
          </p:cNvPr>
          <p:cNvSpPr>
            <a:spLocks noGrp="1"/>
          </p:cNvSpPr>
          <p:nvPr>
            <p:ph type="sldNum" sz="quarter" idx="12"/>
          </p:nvPr>
        </p:nvSpPr>
        <p:spPr/>
        <p:txBody>
          <a:bodyPr/>
          <a:lstStyle/>
          <a:p>
            <a:fld id="{D55662AE-A24F-41B1-B6AD-123DF2D8F039}" type="slidenum">
              <a:rPr lang="zh-CN" altLang="en-US" smtClean="0"/>
              <a:t>‹#›</a:t>
            </a:fld>
            <a:endParaRPr lang="zh-CN" altLang="en-US"/>
          </a:p>
        </p:txBody>
      </p:sp>
    </p:spTree>
    <p:extLst>
      <p:ext uri="{BB962C8B-B14F-4D97-AF65-F5344CB8AC3E}">
        <p14:creationId xmlns:p14="http://schemas.microsoft.com/office/powerpoint/2010/main" val="33357868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0440D7-187B-5C52-5B08-D5E3A40ADBDB}"/>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FD86CED5-FC0D-3D51-AEF2-2149A04B5B3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F3A193E7-3B85-4887-4A66-C598D1705CB1}"/>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BD1497BE-B14D-98D0-412B-FFC7E1E8656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FB6908E1-41FD-3722-B5B4-ED237FA68058}"/>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89F159C3-64D9-DE22-D048-7FBD9E2A4170}"/>
              </a:ext>
            </a:extLst>
          </p:cNvPr>
          <p:cNvSpPr>
            <a:spLocks noGrp="1"/>
          </p:cNvSpPr>
          <p:nvPr>
            <p:ph type="dt" sz="half" idx="10"/>
          </p:nvPr>
        </p:nvSpPr>
        <p:spPr/>
        <p:txBody>
          <a:bodyPr/>
          <a:lstStyle/>
          <a:p>
            <a:fld id="{6A2165DD-A216-4E02-B389-3019B2F92A95}" type="datetime1">
              <a:rPr lang="zh-CN" altLang="en-US" smtClean="0"/>
              <a:t>2023/3/31</a:t>
            </a:fld>
            <a:endParaRPr lang="zh-CN" altLang="en-US"/>
          </a:p>
        </p:txBody>
      </p:sp>
      <p:sp>
        <p:nvSpPr>
          <p:cNvPr id="8" name="页脚占位符 7">
            <a:extLst>
              <a:ext uri="{FF2B5EF4-FFF2-40B4-BE49-F238E27FC236}">
                <a16:creationId xmlns:a16="http://schemas.microsoft.com/office/drawing/2014/main" id="{96C926ED-3F9C-F39B-1E2C-7334370DEC6E}"/>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A20A68B8-E877-01DD-A817-A2DCE80E19E8}"/>
              </a:ext>
            </a:extLst>
          </p:cNvPr>
          <p:cNvSpPr>
            <a:spLocks noGrp="1"/>
          </p:cNvSpPr>
          <p:nvPr>
            <p:ph type="sldNum" sz="quarter" idx="12"/>
          </p:nvPr>
        </p:nvSpPr>
        <p:spPr/>
        <p:txBody>
          <a:bodyPr/>
          <a:lstStyle/>
          <a:p>
            <a:fld id="{D55662AE-A24F-41B1-B6AD-123DF2D8F039}" type="slidenum">
              <a:rPr lang="zh-CN" altLang="en-US" smtClean="0"/>
              <a:t>‹#›</a:t>
            </a:fld>
            <a:endParaRPr lang="zh-CN" altLang="en-US"/>
          </a:p>
        </p:txBody>
      </p:sp>
    </p:spTree>
    <p:extLst>
      <p:ext uri="{BB962C8B-B14F-4D97-AF65-F5344CB8AC3E}">
        <p14:creationId xmlns:p14="http://schemas.microsoft.com/office/powerpoint/2010/main" val="21232136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797BFE-7FED-7558-1EBE-3339F8586474}"/>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46DCBAD0-7640-33E8-4AB7-2A758BE8A976}"/>
              </a:ext>
            </a:extLst>
          </p:cNvPr>
          <p:cNvSpPr>
            <a:spLocks noGrp="1"/>
          </p:cNvSpPr>
          <p:nvPr>
            <p:ph type="dt" sz="half" idx="10"/>
          </p:nvPr>
        </p:nvSpPr>
        <p:spPr/>
        <p:txBody>
          <a:bodyPr/>
          <a:lstStyle/>
          <a:p>
            <a:fld id="{AB694D89-49D9-4215-AF03-C874F671B696}" type="datetime1">
              <a:rPr lang="zh-CN" altLang="en-US" smtClean="0"/>
              <a:t>2023/3/31</a:t>
            </a:fld>
            <a:endParaRPr lang="zh-CN" altLang="en-US"/>
          </a:p>
        </p:txBody>
      </p:sp>
      <p:sp>
        <p:nvSpPr>
          <p:cNvPr id="4" name="页脚占位符 3">
            <a:extLst>
              <a:ext uri="{FF2B5EF4-FFF2-40B4-BE49-F238E27FC236}">
                <a16:creationId xmlns:a16="http://schemas.microsoft.com/office/drawing/2014/main" id="{DE8B5189-D1D0-4BA1-E44E-D6B3DE4EFD4C}"/>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5DF6675B-2D64-E41D-5935-A45E5A1BFB50}"/>
              </a:ext>
            </a:extLst>
          </p:cNvPr>
          <p:cNvSpPr>
            <a:spLocks noGrp="1"/>
          </p:cNvSpPr>
          <p:nvPr>
            <p:ph type="sldNum" sz="quarter" idx="12"/>
          </p:nvPr>
        </p:nvSpPr>
        <p:spPr/>
        <p:txBody>
          <a:bodyPr/>
          <a:lstStyle/>
          <a:p>
            <a:fld id="{D55662AE-A24F-41B1-B6AD-123DF2D8F039}" type="slidenum">
              <a:rPr lang="zh-CN" altLang="en-US" smtClean="0"/>
              <a:t>‹#›</a:t>
            </a:fld>
            <a:endParaRPr lang="zh-CN" altLang="en-US"/>
          </a:p>
        </p:txBody>
      </p:sp>
    </p:spTree>
    <p:extLst>
      <p:ext uri="{BB962C8B-B14F-4D97-AF65-F5344CB8AC3E}">
        <p14:creationId xmlns:p14="http://schemas.microsoft.com/office/powerpoint/2010/main" val="27606570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57ADF829-E042-5504-8775-629E5A190968}"/>
              </a:ext>
            </a:extLst>
          </p:cNvPr>
          <p:cNvSpPr>
            <a:spLocks noGrp="1"/>
          </p:cNvSpPr>
          <p:nvPr>
            <p:ph type="dt" sz="half" idx="10"/>
          </p:nvPr>
        </p:nvSpPr>
        <p:spPr/>
        <p:txBody>
          <a:bodyPr/>
          <a:lstStyle/>
          <a:p>
            <a:fld id="{FF7259D0-BDF8-4473-B959-8A15667853EF}" type="datetime1">
              <a:rPr lang="zh-CN" altLang="en-US" smtClean="0"/>
              <a:t>2023/3/31</a:t>
            </a:fld>
            <a:endParaRPr lang="zh-CN" altLang="en-US"/>
          </a:p>
        </p:txBody>
      </p:sp>
      <p:sp>
        <p:nvSpPr>
          <p:cNvPr id="3" name="页脚占位符 2">
            <a:extLst>
              <a:ext uri="{FF2B5EF4-FFF2-40B4-BE49-F238E27FC236}">
                <a16:creationId xmlns:a16="http://schemas.microsoft.com/office/drawing/2014/main" id="{F6506907-149F-C78A-703B-BCDEE904DF3F}"/>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55ED2C8D-9862-F77F-8C35-5AD9A5C022DC}"/>
              </a:ext>
            </a:extLst>
          </p:cNvPr>
          <p:cNvSpPr>
            <a:spLocks noGrp="1"/>
          </p:cNvSpPr>
          <p:nvPr>
            <p:ph type="sldNum" sz="quarter" idx="12"/>
          </p:nvPr>
        </p:nvSpPr>
        <p:spPr/>
        <p:txBody>
          <a:bodyPr/>
          <a:lstStyle/>
          <a:p>
            <a:fld id="{D55662AE-A24F-41B1-B6AD-123DF2D8F039}" type="slidenum">
              <a:rPr lang="zh-CN" altLang="en-US" smtClean="0"/>
              <a:t>‹#›</a:t>
            </a:fld>
            <a:endParaRPr lang="zh-CN" altLang="en-US"/>
          </a:p>
        </p:txBody>
      </p:sp>
    </p:spTree>
    <p:extLst>
      <p:ext uri="{BB962C8B-B14F-4D97-AF65-F5344CB8AC3E}">
        <p14:creationId xmlns:p14="http://schemas.microsoft.com/office/powerpoint/2010/main" val="13217628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C805C00-BA33-5AE5-3539-84F9800FF7AA}"/>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FBBFA500-AB86-B4EA-9608-CE67FCEB5A9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69FED614-E040-2D5E-F582-DCDC5A29F3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082AFEFD-1C1F-B348-E88C-CDE037DDD61A}"/>
              </a:ext>
            </a:extLst>
          </p:cNvPr>
          <p:cNvSpPr>
            <a:spLocks noGrp="1"/>
          </p:cNvSpPr>
          <p:nvPr>
            <p:ph type="dt" sz="half" idx="10"/>
          </p:nvPr>
        </p:nvSpPr>
        <p:spPr/>
        <p:txBody>
          <a:bodyPr/>
          <a:lstStyle/>
          <a:p>
            <a:fld id="{855EE96A-3483-412E-A630-647182DDF667}" type="datetime1">
              <a:rPr lang="zh-CN" altLang="en-US" smtClean="0"/>
              <a:t>2023/3/31</a:t>
            </a:fld>
            <a:endParaRPr lang="zh-CN" altLang="en-US"/>
          </a:p>
        </p:txBody>
      </p:sp>
      <p:sp>
        <p:nvSpPr>
          <p:cNvPr id="6" name="页脚占位符 5">
            <a:extLst>
              <a:ext uri="{FF2B5EF4-FFF2-40B4-BE49-F238E27FC236}">
                <a16:creationId xmlns:a16="http://schemas.microsoft.com/office/drawing/2014/main" id="{41C3A622-48EB-DF87-4841-BBE96D114D8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32CD965-668C-B0EA-E1F5-D8C4B399FA5B}"/>
              </a:ext>
            </a:extLst>
          </p:cNvPr>
          <p:cNvSpPr>
            <a:spLocks noGrp="1"/>
          </p:cNvSpPr>
          <p:nvPr>
            <p:ph type="sldNum" sz="quarter" idx="12"/>
          </p:nvPr>
        </p:nvSpPr>
        <p:spPr/>
        <p:txBody>
          <a:bodyPr/>
          <a:lstStyle/>
          <a:p>
            <a:fld id="{D55662AE-A24F-41B1-B6AD-123DF2D8F039}" type="slidenum">
              <a:rPr lang="zh-CN" altLang="en-US" smtClean="0"/>
              <a:t>‹#›</a:t>
            </a:fld>
            <a:endParaRPr lang="zh-CN" altLang="en-US"/>
          </a:p>
        </p:txBody>
      </p:sp>
    </p:spTree>
    <p:extLst>
      <p:ext uri="{BB962C8B-B14F-4D97-AF65-F5344CB8AC3E}">
        <p14:creationId xmlns:p14="http://schemas.microsoft.com/office/powerpoint/2010/main" val="18489412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7215049-1625-8478-9C34-3F8BD3B2F7DE}"/>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E3513CE9-A983-8047-F614-66E114C9187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E1DB27A5-BBAE-7831-EBFA-FDD715F677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6746C75A-93CC-67F3-BD29-25D4FDF39B91}"/>
              </a:ext>
            </a:extLst>
          </p:cNvPr>
          <p:cNvSpPr>
            <a:spLocks noGrp="1"/>
          </p:cNvSpPr>
          <p:nvPr>
            <p:ph type="dt" sz="half" idx="10"/>
          </p:nvPr>
        </p:nvSpPr>
        <p:spPr/>
        <p:txBody>
          <a:bodyPr/>
          <a:lstStyle/>
          <a:p>
            <a:fld id="{F38556E1-DB1D-4A99-A274-674C8502F2E5}" type="datetime1">
              <a:rPr lang="zh-CN" altLang="en-US" smtClean="0"/>
              <a:t>2023/3/31</a:t>
            </a:fld>
            <a:endParaRPr lang="zh-CN" altLang="en-US"/>
          </a:p>
        </p:txBody>
      </p:sp>
      <p:sp>
        <p:nvSpPr>
          <p:cNvPr id="6" name="页脚占位符 5">
            <a:extLst>
              <a:ext uri="{FF2B5EF4-FFF2-40B4-BE49-F238E27FC236}">
                <a16:creationId xmlns:a16="http://schemas.microsoft.com/office/drawing/2014/main" id="{8723696A-6987-8E45-07F0-E355B43F5A8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567F0CC-0997-74D4-4CA0-51D1F21EF63E}"/>
              </a:ext>
            </a:extLst>
          </p:cNvPr>
          <p:cNvSpPr>
            <a:spLocks noGrp="1"/>
          </p:cNvSpPr>
          <p:nvPr>
            <p:ph type="sldNum" sz="quarter" idx="12"/>
          </p:nvPr>
        </p:nvSpPr>
        <p:spPr/>
        <p:txBody>
          <a:bodyPr/>
          <a:lstStyle/>
          <a:p>
            <a:fld id="{D55662AE-A24F-41B1-B6AD-123DF2D8F039}" type="slidenum">
              <a:rPr lang="zh-CN" altLang="en-US" smtClean="0"/>
              <a:t>‹#›</a:t>
            </a:fld>
            <a:endParaRPr lang="zh-CN" altLang="en-US"/>
          </a:p>
        </p:txBody>
      </p:sp>
    </p:spTree>
    <p:extLst>
      <p:ext uri="{BB962C8B-B14F-4D97-AF65-F5344CB8AC3E}">
        <p14:creationId xmlns:p14="http://schemas.microsoft.com/office/powerpoint/2010/main" val="22299814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microsoft.com/office/2007/relationships/hdphoto" Target="../media/hdphoto1.wdp"/><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0D665E29-9980-9BFF-F91D-8B9AC0B667F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B0AB7B10-2D1E-EB0C-1C76-8D8427B4933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54C52AF-AE39-4646-8119-3BA34A6ABDB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BE9F27-6AA4-4E5A-B513-7E8FCBD3D611}" type="datetime1">
              <a:rPr lang="zh-CN" altLang="en-US" smtClean="0"/>
              <a:t>2023/3/31</a:t>
            </a:fld>
            <a:endParaRPr lang="zh-CN" altLang="en-US"/>
          </a:p>
        </p:txBody>
      </p:sp>
      <p:sp>
        <p:nvSpPr>
          <p:cNvPr id="5" name="页脚占位符 4">
            <a:extLst>
              <a:ext uri="{FF2B5EF4-FFF2-40B4-BE49-F238E27FC236}">
                <a16:creationId xmlns:a16="http://schemas.microsoft.com/office/drawing/2014/main" id="{A26BD234-A1BF-050A-2643-6C2F27709F1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CEF473AF-2D4F-04C9-1C1F-C7B0A4B7A54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5662AE-A24F-41B1-B6AD-123DF2D8F039}" type="slidenum">
              <a:rPr lang="zh-CN" altLang="en-US" smtClean="0"/>
              <a:t>‹#›</a:t>
            </a:fld>
            <a:endParaRPr lang="zh-CN" altLang="en-US"/>
          </a:p>
        </p:txBody>
      </p:sp>
    </p:spTree>
    <p:extLst>
      <p:ext uri="{BB962C8B-B14F-4D97-AF65-F5344CB8AC3E}">
        <p14:creationId xmlns:p14="http://schemas.microsoft.com/office/powerpoint/2010/main" val="26357807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标题占位符 6">
            <a:extLst>
              <a:ext uri="{FF2B5EF4-FFF2-40B4-BE49-F238E27FC236}">
                <a16:creationId xmlns:a16="http://schemas.microsoft.com/office/drawing/2014/main" id="{386CB2C2-B0CA-6B4C-9D67-BC3A516A2E6A}"/>
              </a:ext>
            </a:extLst>
          </p:cNvPr>
          <p:cNvSpPr>
            <a:spLocks noGrp="1"/>
          </p:cNvSpPr>
          <p:nvPr>
            <p:ph type="title"/>
          </p:nvPr>
        </p:nvSpPr>
        <p:spPr>
          <a:xfrm>
            <a:off x="835306" y="593424"/>
            <a:ext cx="10521388" cy="1015200"/>
          </a:xfrm>
          <a:prstGeom prst="rect">
            <a:avLst/>
          </a:prstGeom>
        </p:spPr>
        <p:txBody>
          <a:bodyPr vert="horz" lIns="91440" tIns="45720" rIns="91440" bIns="45720" rtlCol="0" anchor="ctr">
            <a:normAutofit/>
          </a:bodyPr>
          <a:lstStyle/>
          <a:p>
            <a:r>
              <a:rPr kumimoji="1" lang="zh-CN" altLang="en-US" dirty="0"/>
              <a:t>单击此处编辑母版标题样式</a:t>
            </a:r>
          </a:p>
        </p:txBody>
      </p:sp>
      <p:sp>
        <p:nvSpPr>
          <p:cNvPr id="3" name="Text Placeholder 2"/>
          <p:cNvSpPr>
            <a:spLocks noGrp="1"/>
          </p:cNvSpPr>
          <p:nvPr>
            <p:ph type="body" idx="1"/>
          </p:nvPr>
        </p:nvSpPr>
        <p:spPr>
          <a:xfrm>
            <a:off x="833376" y="2336003"/>
            <a:ext cx="10521388" cy="3154894"/>
          </a:xfrm>
          <a:prstGeom prst="rect">
            <a:avLst/>
          </a:prstGeom>
        </p:spPr>
        <p:txBody>
          <a:bodyPr vert="horz" lIns="91440" tIns="45720" rIns="91440" bIns="45720" rtlCol="0" anchor="t">
            <a:normAutofit/>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endParaRPr lang="en-US" dirty="0"/>
          </a:p>
        </p:txBody>
      </p:sp>
      <p:sp>
        <p:nvSpPr>
          <p:cNvPr id="4" name="Date Placeholder 3"/>
          <p:cNvSpPr>
            <a:spLocks noGrp="1"/>
          </p:cNvSpPr>
          <p:nvPr>
            <p:ph type="dt" sz="half" idx="2"/>
          </p:nvPr>
        </p:nvSpPr>
        <p:spPr>
          <a:xfrm>
            <a:off x="7523545" y="5597323"/>
            <a:ext cx="2523280" cy="365125"/>
          </a:xfrm>
          <a:prstGeom prst="rect">
            <a:avLst/>
          </a:prstGeom>
        </p:spPr>
        <p:txBody>
          <a:bodyPr vert="horz" lIns="91440" tIns="45720" rIns="91440" bIns="45720" rtlCol="0" anchor="ctr"/>
          <a:lstStyle>
            <a:lvl1pPr algn="r">
              <a:defRPr sz="900">
                <a:solidFill>
                  <a:schemeClr val="accent2"/>
                </a:solidFill>
              </a:defRPr>
            </a:lvl1pPr>
          </a:lstStyle>
          <a:p>
            <a:pPr marL="0" marR="0" lvl="0" indent="0" algn="r" defTabSz="457200" rtl="0" eaLnBrk="1" fontAlgn="auto" latinLnBrk="0" hangingPunct="1">
              <a:lnSpc>
                <a:spcPct val="100000"/>
              </a:lnSpc>
              <a:spcBef>
                <a:spcPts val="0"/>
              </a:spcBef>
              <a:spcAft>
                <a:spcPts val="0"/>
              </a:spcAft>
              <a:buClrTx/>
              <a:buSzTx/>
              <a:buFontTx/>
              <a:buNone/>
              <a:tabLst/>
              <a:defRPr/>
            </a:pPr>
            <a:fld id="{7AEE582C-11A9-4096-828B-22CC9902F606}" type="datetime1">
              <a:rPr kumimoji="1" lang="zh-CN" altLang="en-US" sz="900" b="0" i="0" u="none" strike="noStrike" kern="1200" cap="none" spc="0" normalizeH="0" baseline="0" noProof="0" smtClean="0">
                <a:ln>
                  <a:noFill/>
                </a:ln>
                <a:solidFill>
                  <a:srgbClr val="5C2F7D"/>
                </a:solidFill>
                <a:effectLst/>
                <a:uLnTx/>
                <a:uFillTx/>
                <a:latin typeface="Gill Sans MT" panose="020B0502020104020203"/>
                <a:ea typeface="华文中宋" panose="02010600040101010101" pitchFamily="2" charset="-122"/>
                <a:cs typeface="+mn-cs"/>
              </a:rPr>
              <a:t>2023/3/31</a:t>
            </a:fld>
            <a:endParaRPr kumimoji="1" lang="zh-CN" altLang="en-US" sz="900" b="0" i="0" u="none" strike="noStrike" kern="1200" cap="none" spc="0" normalizeH="0" baseline="0" noProof="0">
              <a:ln>
                <a:noFill/>
              </a:ln>
              <a:solidFill>
                <a:srgbClr val="5C2F7D"/>
              </a:solidFill>
              <a:effectLst/>
              <a:uLnTx/>
              <a:uFillTx/>
              <a:latin typeface="Gill Sans MT" panose="020B0502020104020203"/>
              <a:ea typeface="华文中宋" panose="02010600040101010101" pitchFamily="2" charset="-122"/>
              <a:cs typeface="+mn-cs"/>
            </a:endParaRPr>
          </a:p>
        </p:txBody>
      </p:sp>
      <p:sp>
        <p:nvSpPr>
          <p:cNvPr id="5" name="Footer Placeholder 4"/>
          <p:cNvSpPr>
            <a:spLocks noGrp="1"/>
          </p:cNvSpPr>
          <p:nvPr>
            <p:ph type="ftr" sz="quarter" idx="3"/>
          </p:nvPr>
        </p:nvSpPr>
        <p:spPr>
          <a:xfrm>
            <a:off x="833377" y="5592997"/>
            <a:ext cx="6585500" cy="365125"/>
          </a:xfrm>
          <a:prstGeom prst="rect">
            <a:avLst/>
          </a:prstGeom>
        </p:spPr>
        <p:txBody>
          <a:bodyPr vert="horz" lIns="91440" tIns="45720" rIns="91440" bIns="45720" rtlCol="0" anchor="ctr"/>
          <a:lstStyle>
            <a:lvl1pPr algn="l">
              <a:defRPr sz="900" cap="all">
                <a:solidFill>
                  <a:schemeClr val="accent2"/>
                </a:solidFill>
              </a:defRPr>
            </a:lvl1p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1" lang="zh-CN" altLang="en-US" sz="900" b="0" i="0" u="none" strike="noStrike" kern="1200" cap="all" spc="0" normalizeH="0" baseline="0" noProof="0" dirty="0">
              <a:ln>
                <a:noFill/>
              </a:ln>
              <a:solidFill>
                <a:srgbClr val="5C2F7D"/>
              </a:solidFill>
              <a:effectLst/>
              <a:uLnTx/>
              <a:uFillTx/>
              <a:latin typeface="Gill Sans MT" panose="020B0502020104020203"/>
              <a:ea typeface="华文中宋" panose="02010600040101010101" pitchFamily="2" charset="-122"/>
              <a:cs typeface="+mn-cs"/>
            </a:endParaRPr>
          </a:p>
        </p:txBody>
      </p:sp>
      <p:sp>
        <p:nvSpPr>
          <p:cNvPr id="6" name="Slide Number Placeholder 5"/>
          <p:cNvSpPr>
            <a:spLocks noGrp="1"/>
          </p:cNvSpPr>
          <p:nvPr>
            <p:ph type="sldNum" sz="quarter" idx="4"/>
          </p:nvPr>
        </p:nvSpPr>
        <p:spPr>
          <a:xfrm>
            <a:off x="10151493" y="5597323"/>
            <a:ext cx="1203271" cy="365125"/>
          </a:xfrm>
          <a:prstGeom prst="rect">
            <a:avLst/>
          </a:prstGeom>
        </p:spPr>
        <p:txBody>
          <a:bodyPr vert="horz" lIns="91440" tIns="45720" rIns="91440" bIns="45720" rtlCol="0" anchor="ctr"/>
          <a:lstStyle>
            <a:lvl1pPr algn="r">
              <a:defRPr sz="900">
                <a:solidFill>
                  <a:schemeClr val="accent2"/>
                </a:solidFill>
              </a:defRPr>
            </a:lvl1pPr>
          </a:lstStyle>
          <a:p>
            <a:pPr marL="0" marR="0" lvl="0" indent="0" algn="r" defTabSz="457200" rtl="0" eaLnBrk="1" fontAlgn="auto" latinLnBrk="0" hangingPunct="1">
              <a:lnSpc>
                <a:spcPct val="100000"/>
              </a:lnSpc>
              <a:spcBef>
                <a:spcPts val="0"/>
              </a:spcBef>
              <a:spcAft>
                <a:spcPts val="0"/>
              </a:spcAft>
              <a:buClrTx/>
              <a:buSzTx/>
              <a:buFontTx/>
              <a:buNone/>
              <a:tabLst/>
              <a:defRPr/>
            </a:pPr>
            <a:fld id="{977BA8E6-E826-B147-AA17-E3D76A29629C}" type="slidenum">
              <a:rPr kumimoji="1" lang="zh-CN" altLang="en-US" sz="900" b="0" i="0" u="none" strike="noStrike" kern="1200" cap="none" spc="0" normalizeH="0" baseline="0" noProof="0" smtClean="0">
                <a:ln>
                  <a:noFill/>
                </a:ln>
                <a:solidFill>
                  <a:srgbClr val="5C2F7D"/>
                </a:solidFill>
                <a:effectLst/>
                <a:uLnTx/>
                <a:uFillTx/>
                <a:latin typeface="Gill Sans MT" panose="020B0502020104020203"/>
                <a:ea typeface="华文中宋" panose="0201060004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1" lang="zh-CN" altLang="en-US" sz="900" b="0" i="0" u="none" strike="noStrike" kern="1200" cap="none" spc="0" normalizeH="0" baseline="0" noProof="0">
              <a:ln>
                <a:noFill/>
              </a:ln>
              <a:solidFill>
                <a:srgbClr val="5C2F7D"/>
              </a:solidFill>
              <a:effectLst/>
              <a:uLnTx/>
              <a:uFillTx/>
              <a:latin typeface="Gill Sans MT" panose="020B0502020104020203"/>
              <a:ea typeface="华文中宋" panose="02010600040101010101" pitchFamily="2" charset="-122"/>
              <a:cs typeface="+mn-cs"/>
            </a:endParaRPr>
          </a:p>
        </p:txBody>
      </p:sp>
      <p:pic>
        <p:nvPicPr>
          <p:cNvPr id="11" name="图片 10">
            <a:extLst>
              <a:ext uri="{FF2B5EF4-FFF2-40B4-BE49-F238E27FC236}">
                <a16:creationId xmlns:a16="http://schemas.microsoft.com/office/drawing/2014/main" id="{5305D68B-2B7C-394A-9C3F-F982EDB21D95}"/>
              </a:ext>
            </a:extLst>
          </p:cNvPr>
          <p:cNvPicPr/>
          <p:nvPr userDrawn="1"/>
        </p:nvPicPr>
        <p:blipFill rotWithShape="1">
          <a:blip r:embed="rId14" cstate="print">
            <a:clrChange>
              <a:clrFrom>
                <a:srgbClr val="FEFEFE"/>
              </a:clrFrom>
              <a:clrTo>
                <a:srgbClr val="FEFEFE">
                  <a:alpha val="0"/>
                </a:srgbClr>
              </a:clrTo>
            </a:clrChange>
            <a:duotone>
              <a:schemeClr val="accent1">
                <a:shade val="45000"/>
                <a:satMod val="135000"/>
              </a:schemeClr>
              <a:prstClr val="white"/>
            </a:duotone>
            <a:extLst>
              <a:ext uri="{BEBA8EAE-BF5A-486C-A8C5-ECC9F3942E4B}">
                <a14:imgProps xmlns:a14="http://schemas.microsoft.com/office/drawing/2010/main">
                  <a14:imgLayer r:embed="rId15">
                    <a14:imgEffect>
                      <a14:saturation sat="400000"/>
                    </a14:imgEffect>
                  </a14:imgLayer>
                </a14:imgProps>
              </a:ext>
              <a:ext uri="{28A0092B-C50C-407E-A947-70E740481C1C}">
                <a14:useLocalDpi xmlns:a14="http://schemas.microsoft.com/office/drawing/2010/main" val="0"/>
              </a:ext>
            </a:extLst>
          </a:blip>
          <a:srcRect/>
          <a:stretch/>
        </p:blipFill>
        <p:spPr>
          <a:xfrm>
            <a:off x="7418876" y="6054012"/>
            <a:ext cx="4191931" cy="475343"/>
          </a:xfrm>
          <a:prstGeom prst="rect">
            <a:avLst/>
          </a:prstGeom>
        </p:spPr>
      </p:pic>
      <p:sp>
        <p:nvSpPr>
          <p:cNvPr id="2" name="圆角矩形 1">
            <a:extLst>
              <a:ext uri="{FF2B5EF4-FFF2-40B4-BE49-F238E27FC236}">
                <a16:creationId xmlns:a16="http://schemas.microsoft.com/office/drawing/2014/main" id="{281EDAD2-3671-BF43-AEFB-C5625113F562}"/>
              </a:ext>
            </a:extLst>
          </p:cNvPr>
          <p:cNvSpPr/>
          <p:nvPr userDrawn="1"/>
        </p:nvSpPr>
        <p:spPr>
          <a:xfrm>
            <a:off x="586670" y="651024"/>
            <a:ext cx="80595" cy="900000"/>
          </a:xfrm>
          <a:prstGeom prst="roundRect">
            <a:avLst>
              <a:gd name="adj" fmla="val 0"/>
            </a:avLst>
          </a:prstGeom>
          <a:solidFill>
            <a:srgbClr val="5C307D"/>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srgbClr val="FFFFFF"/>
              </a:solidFill>
              <a:effectLst/>
              <a:uLnTx/>
              <a:uFillTx/>
              <a:latin typeface="Gill Sans MT" panose="020B0502020104020203"/>
              <a:ea typeface="华文中宋" panose="02010600040101010101" pitchFamily="2" charset="-122"/>
              <a:cs typeface="+mn-cs"/>
            </a:endParaRPr>
          </a:p>
        </p:txBody>
      </p:sp>
    </p:spTree>
    <p:extLst>
      <p:ext uri="{BB962C8B-B14F-4D97-AF65-F5344CB8AC3E}">
        <p14:creationId xmlns:p14="http://schemas.microsoft.com/office/powerpoint/2010/main" val="285792828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dt="0"/>
  <p:txStyles>
    <p:titleStyle>
      <a:lvl1pPr algn="l" defTabSz="457189" rtl="0" eaLnBrk="1" latinLnBrk="0" hangingPunct="1">
        <a:spcBef>
          <a:spcPct val="0"/>
        </a:spcBef>
        <a:buNone/>
        <a:defRPr sz="2800" b="0" kern="1200" cap="all">
          <a:solidFill>
            <a:srgbClr val="5C307D"/>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5992" indent="-305992"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29984" indent="-305992"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899978" indent="-269993"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1969" indent="-2339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1960" indent="-2339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899953" indent="-2285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199945" indent="-2285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38" indent="-2285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930" indent="-2285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189" rtl="0" eaLnBrk="1" latinLnBrk="0" hangingPunct="1">
        <a:defRPr sz="1800" kern="1200">
          <a:solidFill>
            <a:schemeClr val="tx1"/>
          </a:solidFill>
          <a:latin typeface="+mn-lt"/>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7"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1"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comments" Target="../comments/commen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F005E0-9377-9044-8967-57A41606517F}"/>
              </a:ext>
            </a:extLst>
          </p:cNvPr>
          <p:cNvSpPr>
            <a:spLocks noGrp="1"/>
          </p:cNvSpPr>
          <p:nvPr>
            <p:ph type="ctrTitle"/>
          </p:nvPr>
        </p:nvSpPr>
        <p:spPr/>
        <p:txBody>
          <a:bodyPr>
            <a:normAutofit/>
          </a:bodyPr>
          <a:lstStyle/>
          <a:p>
            <a:r>
              <a:rPr kumimoji="1" lang="zh-CN" altLang="en-US" sz="4400" b="1" dirty="0"/>
              <a:t>树状区块链的跨链操作的设计研究</a:t>
            </a:r>
            <a:br>
              <a:rPr kumimoji="1" lang="en-US" altLang="zh-CN" sz="4400" dirty="0"/>
            </a:br>
            <a:endParaRPr kumimoji="1" lang="zh-CN" altLang="en-US" dirty="0"/>
          </a:p>
        </p:txBody>
      </p:sp>
      <p:sp>
        <p:nvSpPr>
          <p:cNvPr id="3" name="副标题 2">
            <a:extLst>
              <a:ext uri="{FF2B5EF4-FFF2-40B4-BE49-F238E27FC236}">
                <a16:creationId xmlns:a16="http://schemas.microsoft.com/office/drawing/2014/main" id="{9456EDC8-6865-C043-9F52-A5101097FB22}"/>
              </a:ext>
            </a:extLst>
          </p:cNvPr>
          <p:cNvSpPr>
            <a:spLocks noGrp="1"/>
          </p:cNvSpPr>
          <p:nvPr>
            <p:ph type="subTitle" idx="1"/>
          </p:nvPr>
        </p:nvSpPr>
        <p:spPr/>
        <p:txBody>
          <a:bodyPr>
            <a:normAutofit/>
          </a:bodyPr>
          <a:lstStyle/>
          <a:p>
            <a:pPr algn="r"/>
            <a:r>
              <a:rPr lang="zh-CN" altLang="en-US" dirty="0"/>
              <a:t>答辩人：</a:t>
            </a:r>
            <a:r>
              <a:rPr kumimoji="1" lang="zh-CN" altLang="en-US" dirty="0"/>
              <a:t>狄永正</a:t>
            </a:r>
            <a:r>
              <a:rPr lang="zh-CN" altLang="en-US" dirty="0"/>
              <a:t>　　　导　师：向勇　　　时间：</a:t>
            </a:r>
            <a:r>
              <a:rPr lang="en-US" altLang="zh-CN" dirty="0"/>
              <a:t>2023/03/31</a:t>
            </a:r>
            <a:endParaRPr lang="zh-CN" altLang="en-US" dirty="0"/>
          </a:p>
          <a:p>
            <a:pPr algn="r"/>
            <a:endParaRPr kumimoji="1" lang="zh-CN" altLang="en-US" dirty="0"/>
          </a:p>
        </p:txBody>
      </p:sp>
      <p:sp>
        <p:nvSpPr>
          <p:cNvPr id="8" name="灯片编号占位符 7">
            <a:extLst>
              <a:ext uri="{FF2B5EF4-FFF2-40B4-BE49-F238E27FC236}">
                <a16:creationId xmlns:a16="http://schemas.microsoft.com/office/drawing/2014/main" id="{004D0B20-C36B-5200-009E-753EE3DADBDE}"/>
              </a:ext>
            </a:extLst>
          </p:cNvPr>
          <p:cNvSpPr>
            <a:spLocks noGrp="1"/>
          </p:cNvSpPr>
          <p:nvPr>
            <p:ph type="sldNum" sz="quarter" idx="12"/>
          </p:nvPr>
        </p:nvSpPr>
        <p:spPr/>
        <p:txBody>
          <a:bodyPr/>
          <a:lstStyle/>
          <a:p>
            <a:pPr defTabSz="457200">
              <a:defRPr/>
            </a:pPr>
            <a:fld id="{977BA8E6-E826-B147-AA17-E3D76A29629C}" type="slidenum">
              <a:rPr kumimoji="1" lang="zh-CN" altLang="en-US" smtClean="0">
                <a:solidFill>
                  <a:srgbClr val="5C2F7D"/>
                </a:solidFill>
              </a:rPr>
              <a:pPr defTabSz="457200">
                <a:defRPr/>
              </a:pPr>
              <a:t>1</a:t>
            </a:fld>
            <a:endParaRPr kumimoji="1" lang="zh-CN" altLang="en-US" sz="900" dirty="0">
              <a:solidFill>
                <a:srgbClr val="5C2F7D"/>
              </a:solidFill>
            </a:endParaRPr>
          </a:p>
        </p:txBody>
      </p:sp>
    </p:spTree>
    <p:extLst>
      <p:ext uri="{BB962C8B-B14F-4D97-AF65-F5344CB8AC3E}">
        <p14:creationId xmlns:p14="http://schemas.microsoft.com/office/powerpoint/2010/main" val="22387633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a:extLst>
              <a:ext uri="{FF2B5EF4-FFF2-40B4-BE49-F238E27FC236}">
                <a16:creationId xmlns:a16="http://schemas.microsoft.com/office/drawing/2014/main" id="{99E7EE9C-6707-CEA1-DFB5-75DCE8240387}"/>
              </a:ext>
            </a:extLst>
          </p:cNvPr>
          <p:cNvPicPr>
            <a:picLocks noGrp="1" noChangeAspect="1"/>
          </p:cNvPicPr>
          <p:nvPr>
            <p:ph idx="1"/>
          </p:nvPr>
        </p:nvPicPr>
        <p:blipFill>
          <a:blip r:embed="rId2"/>
          <a:stretch>
            <a:fillRect/>
          </a:stretch>
        </p:blipFill>
        <p:spPr>
          <a:xfrm>
            <a:off x="1230670" y="2227011"/>
            <a:ext cx="4361917" cy="4253141"/>
          </a:xfrm>
        </p:spPr>
      </p:pic>
      <p:sp>
        <p:nvSpPr>
          <p:cNvPr id="3" name="标题 2">
            <a:extLst>
              <a:ext uri="{FF2B5EF4-FFF2-40B4-BE49-F238E27FC236}">
                <a16:creationId xmlns:a16="http://schemas.microsoft.com/office/drawing/2014/main" id="{A1BA32BB-6800-7EE2-B392-6A708CC93B9A}"/>
              </a:ext>
            </a:extLst>
          </p:cNvPr>
          <p:cNvSpPr>
            <a:spLocks noGrp="1"/>
          </p:cNvSpPr>
          <p:nvPr>
            <p:ph type="title"/>
          </p:nvPr>
        </p:nvSpPr>
        <p:spPr/>
        <p:txBody>
          <a:bodyPr/>
          <a:lstStyle/>
          <a:p>
            <a:r>
              <a:rPr lang="zh-CN" altLang="en-US" dirty="0"/>
              <a:t>现有本地实验测试</a:t>
            </a:r>
          </a:p>
        </p:txBody>
      </p:sp>
      <p:sp>
        <p:nvSpPr>
          <p:cNvPr id="6" name="内容占位符 4">
            <a:extLst>
              <a:ext uri="{FF2B5EF4-FFF2-40B4-BE49-F238E27FC236}">
                <a16:creationId xmlns:a16="http://schemas.microsoft.com/office/drawing/2014/main" id="{A1236C56-4D5F-DD87-2E79-754CD5889AE2}"/>
              </a:ext>
            </a:extLst>
          </p:cNvPr>
          <p:cNvSpPr txBox="1">
            <a:spLocks/>
          </p:cNvSpPr>
          <p:nvPr/>
        </p:nvSpPr>
        <p:spPr>
          <a:xfrm>
            <a:off x="835306" y="1608624"/>
            <a:ext cx="10695634" cy="4766934"/>
          </a:xfrm>
          <a:prstGeom prst="rect">
            <a:avLst/>
          </a:prstGeom>
        </p:spPr>
        <p:txBody>
          <a:bodyPr vert="horz" lIns="91440" tIns="45720" rIns="91440" bIns="45720" rtlCol="0" anchor="t">
            <a:normAutofit/>
          </a:bodyPr>
          <a:lstStyle>
            <a:lvl1pPr marL="305992" indent="-305992"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29984" indent="-305992"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899978" indent="-269993"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1969" indent="-2339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1960" indent="-2339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899953" indent="-2285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199945" indent="-2285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38" indent="-2285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930" indent="-2285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150000"/>
              </a:lnSpc>
            </a:pPr>
            <a:r>
              <a:rPr lang="en-US" altLang="zh-CN" sz="2400" b="1" dirty="0">
                <a:solidFill>
                  <a:schemeClr val="tx1"/>
                </a:solidFill>
                <a:latin typeface="+mn-ea"/>
                <a:cs typeface="Times New Roman" panose="02020603050405020304" pitchFamily="18" charset="0"/>
              </a:rPr>
              <a:t>W1</a:t>
            </a:r>
            <a:r>
              <a:rPr lang="zh-CN" altLang="en-US" sz="2400" b="1" dirty="0">
                <a:solidFill>
                  <a:schemeClr val="tx1"/>
                </a:solidFill>
                <a:latin typeface="+mn-ea"/>
                <a:cs typeface="Times New Roman" panose="02020603050405020304" pitchFamily="18" charset="0"/>
              </a:rPr>
              <a:t>节点与</a:t>
            </a:r>
            <a:r>
              <a:rPr lang="en-US" altLang="zh-CN" sz="2400" b="1" dirty="0">
                <a:solidFill>
                  <a:schemeClr val="tx1"/>
                </a:solidFill>
                <a:latin typeface="+mn-ea"/>
                <a:cs typeface="Times New Roman" panose="02020603050405020304" pitchFamily="18" charset="0"/>
              </a:rPr>
              <a:t>w11,w12</a:t>
            </a:r>
            <a:r>
              <a:rPr lang="zh-CN" altLang="en-US" sz="2400" b="1" dirty="0">
                <a:solidFill>
                  <a:schemeClr val="tx1"/>
                </a:solidFill>
                <a:latin typeface="+mn-ea"/>
                <a:cs typeface="Times New Roman" panose="02020603050405020304" pitchFamily="18" charset="0"/>
              </a:rPr>
              <a:t>节点的连接</a:t>
            </a:r>
            <a:r>
              <a:rPr lang="en-US" altLang="zh-CN" sz="2400" b="1" dirty="0">
                <a:solidFill>
                  <a:schemeClr val="tx1"/>
                </a:solidFill>
                <a:latin typeface="+mn-ea"/>
                <a:cs typeface="Times New Roman" panose="02020603050405020304" pitchFamily="18" charset="0"/>
              </a:rPr>
              <a:t>			</a:t>
            </a:r>
            <a:endParaRPr lang="en-US" altLang="zh-CN" sz="2200" b="1" dirty="0">
              <a:solidFill>
                <a:schemeClr val="tx1"/>
              </a:solidFill>
              <a:latin typeface="+mn-ea"/>
              <a:cs typeface="Times New Roman" panose="02020603050405020304" pitchFamily="18" charset="0"/>
            </a:endParaRPr>
          </a:p>
          <a:p>
            <a:pPr marL="0" indent="0">
              <a:lnSpc>
                <a:spcPct val="150000"/>
              </a:lnSpc>
              <a:buFont typeface="Wingdings 2" panose="05020102010507070707" pitchFamily="18" charset="2"/>
              <a:buNone/>
            </a:pPr>
            <a:r>
              <a:rPr lang="zh-CN" altLang="en-US" dirty="0">
                <a:solidFill>
                  <a:schemeClr val="tx1"/>
                </a:solidFill>
                <a:latin typeface="+mn-ea"/>
                <a:cs typeface="Times New Roman" panose="02020603050405020304" pitchFamily="18" charset="0"/>
              </a:rPr>
              <a:t>。</a:t>
            </a:r>
            <a:endParaRPr lang="en-US" altLang="zh-CN" sz="2400" dirty="0">
              <a:solidFill>
                <a:schemeClr val="tx1"/>
              </a:solidFill>
              <a:latin typeface="+mn-ea"/>
              <a:cs typeface="Times New Roman" panose="02020603050405020304" pitchFamily="18" charset="0"/>
            </a:endParaRPr>
          </a:p>
        </p:txBody>
      </p:sp>
      <p:sp>
        <p:nvSpPr>
          <p:cNvPr id="10" name="灯片编号占位符 9">
            <a:extLst>
              <a:ext uri="{FF2B5EF4-FFF2-40B4-BE49-F238E27FC236}">
                <a16:creationId xmlns:a16="http://schemas.microsoft.com/office/drawing/2014/main" id="{056C51A8-4224-95F0-4EFE-11B8C49FA5C8}"/>
              </a:ext>
            </a:extLst>
          </p:cNvPr>
          <p:cNvSpPr>
            <a:spLocks noGrp="1"/>
          </p:cNvSpPr>
          <p:nvPr>
            <p:ph type="sldNum" sz="quarter" idx="12"/>
          </p:nvPr>
        </p:nvSpPr>
        <p:spPr/>
        <p:txBody>
          <a:bodyPr/>
          <a:lstStyle/>
          <a:p>
            <a:pPr defTabSz="457200">
              <a:defRPr/>
            </a:pPr>
            <a:fld id="{977BA8E6-E826-B147-AA17-E3D76A29629C}" type="slidenum">
              <a:rPr kumimoji="1" lang="zh-CN" altLang="en-US" smtClean="0">
                <a:solidFill>
                  <a:srgbClr val="5C2F7D"/>
                </a:solidFill>
              </a:rPr>
              <a:pPr defTabSz="457200">
                <a:defRPr/>
              </a:pPr>
              <a:t>10</a:t>
            </a:fld>
            <a:endParaRPr kumimoji="1" lang="zh-CN" altLang="en-US" sz="900" dirty="0">
              <a:solidFill>
                <a:srgbClr val="5C2F7D"/>
              </a:solidFill>
            </a:endParaRPr>
          </a:p>
        </p:txBody>
      </p:sp>
    </p:spTree>
    <p:extLst>
      <p:ext uri="{BB962C8B-B14F-4D97-AF65-F5344CB8AC3E}">
        <p14:creationId xmlns:p14="http://schemas.microsoft.com/office/powerpoint/2010/main" val="331306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8779CF31-A843-7978-3ADA-E14B0BA679DC}"/>
              </a:ext>
            </a:extLst>
          </p:cNvPr>
          <p:cNvSpPr>
            <a:spLocks noGrp="1"/>
          </p:cNvSpPr>
          <p:nvPr>
            <p:ph idx="1"/>
          </p:nvPr>
        </p:nvSpPr>
        <p:spPr>
          <a:xfrm>
            <a:off x="833377" y="1679671"/>
            <a:ext cx="10521387" cy="3678303"/>
          </a:xfrm>
        </p:spPr>
        <p:txBody>
          <a:bodyPr>
            <a:normAutofit/>
          </a:bodyPr>
          <a:lstStyle/>
          <a:p>
            <a:r>
              <a:rPr lang="zh-CN" altLang="en-US" sz="2400" b="1" dirty="0">
                <a:solidFill>
                  <a:schemeClr val="tx1"/>
                </a:solidFill>
                <a:latin typeface="+mn-ea"/>
                <a:cs typeface="Times New Roman" panose="02020603050405020304" pitchFamily="18" charset="0"/>
              </a:rPr>
              <a:t>资产转移的过程结果</a:t>
            </a:r>
            <a:endParaRPr lang="zh-CN" altLang="en-US" sz="2400" dirty="0"/>
          </a:p>
        </p:txBody>
      </p:sp>
      <p:sp>
        <p:nvSpPr>
          <p:cNvPr id="3" name="标题 2">
            <a:extLst>
              <a:ext uri="{FF2B5EF4-FFF2-40B4-BE49-F238E27FC236}">
                <a16:creationId xmlns:a16="http://schemas.microsoft.com/office/drawing/2014/main" id="{6EAE72C1-5C1A-B85E-E9BB-0F0859E44389}"/>
              </a:ext>
            </a:extLst>
          </p:cNvPr>
          <p:cNvSpPr>
            <a:spLocks noGrp="1"/>
          </p:cNvSpPr>
          <p:nvPr>
            <p:ph type="title"/>
          </p:nvPr>
        </p:nvSpPr>
        <p:spPr/>
        <p:txBody>
          <a:bodyPr/>
          <a:lstStyle/>
          <a:p>
            <a:r>
              <a:rPr lang="zh-CN" altLang="en-US" dirty="0"/>
              <a:t>现有本地实验测试</a:t>
            </a:r>
          </a:p>
        </p:txBody>
      </p:sp>
      <p:sp>
        <p:nvSpPr>
          <p:cNvPr id="4" name="灯片编号占位符 3">
            <a:extLst>
              <a:ext uri="{FF2B5EF4-FFF2-40B4-BE49-F238E27FC236}">
                <a16:creationId xmlns:a16="http://schemas.microsoft.com/office/drawing/2014/main" id="{AC911714-42A1-92C5-01AE-FC9EEF36D06A}"/>
              </a:ext>
            </a:extLst>
          </p:cNvPr>
          <p:cNvSpPr>
            <a:spLocks noGrp="1"/>
          </p:cNvSpPr>
          <p:nvPr>
            <p:ph type="sldNum" sz="quarter" idx="12"/>
          </p:nvPr>
        </p:nvSpPr>
        <p:spPr/>
        <p:txBody>
          <a:bodyPr/>
          <a:lstStyle/>
          <a:p>
            <a:pPr defTabSz="457200">
              <a:defRPr/>
            </a:pPr>
            <a:fld id="{977BA8E6-E826-B147-AA17-E3D76A29629C}" type="slidenum">
              <a:rPr kumimoji="1" lang="zh-CN" altLang="en-US" smtClean="0">
                <a:solidFill>
                  <a:srgbClr val="5C2F7D"/>
                </a:solidFill>
              </a:rPr>
              <a:pPr defTabSz="457200">
                <a:defRPr/>
              </a:pPr>
              <a:t>11</a:t>
            </a:fld>
            <a:endParaRPr kumimoji="1" lang="zh-CN" altLang="en-US" sz="900" dirty="0">
              <a:solidFill>
                <a:srgbClr val="5C2F7D"/>
              </a:solidFill>
            </a:endParaRPr>
          </a:p>
        </p:txBody>
      </p:sp>
      <p:pic>
        <p:nvPicPr>
          <p:cNvPr id="5" name="图片 4">
            <a:extLst>
              <a:ext uri="{FF2B5EF4-FFF2-40B4-BE49-F238E27FC236}">
                <a16:creationId xmlns:a16="http://schemas.microsoft.com/office/drawing/2014/main" id="{6D0DB274-315A-B961-DDA3-6198C9A7A3A6}"/>
              </a:ext>
            </a:extLst>
          </p:cNvPr>
          <p:cNvPicPr>
            <a:picLocks noChangeAspect="1"/>
          </p:cNvPicPr>
          <p:nvPr/>
        </p:nvPicPr>
        <p:blipFill>
          <a:blip r:embed="rId3"/>
          <a:stretch>
            <a:fillRect/>
          </a:stretch>
        </p:blipFill>
        <p:spPr>
          <a:xfrm>
            <a:off x="1242139" y="2177914"/>
            <a:ext cx="5885302" cy="3601971"/>
          </a:xfrm>
          <a:prstGeom prst="rect">
            <a:avLst/>
          </a:prstGeom>
        </p:spPr>
      </p:pic>
      <p:sp>
        <p:nvSpPr>
          <p:cNvPr id="6" name="椭圆 5">
            <a:extLst>
              <a:ext uri="{FF2B5EF4-FFF2-40B4-BE49-F238E27FC236}">
                <a16:creationId xmlns:a16="http://schemas.microsoft.com/office/drawing/2014/main" id="{241EF6D2-9F08-5DB2-7858-79A4016D7C47}"/>
              </a:ext>
            </a:extLst>
          </p:cNvPr>
          <p:cNvSpPr/>
          <p:nvPr/>
        </p:nvSpPr>
        <p:spPr>
          <a:xfrm>
            <a:off x="8353487" y="482499"/>
            <a:ext cx="2707804" cy="873105"/>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rPr>
              <a:t>账户在目标链</a:t>
            </a:r>
            <a:r>
              <a:rPr lang="en-US" altLang="zh-CN" sz="1400" dirty="0">
                <a:solidFill>
                  <a:schemeClr val="tx1"/>
                </a:solidFill>
              </a:rPr>
              <a:t>w12</a:t>
            </a:r>
            <a:r>
              <a:rPr lang="zh-CN" altLang="en-US" sz="1400" dirty="0">
                <a:solidFill>
                  <a:schemeClr val="tx1"/>
                </a:solidFill>
              </a:rPr>
              <a:t>写入交易，没有余额无法写入</a:t>
            </a:r>
          </a:p>
        </p:txBody>
      </p:sp>
      <p:sp>
        <p:nvSpPr>
          <p:cNvPr id="7" name="椭圆 6">
            <a:extLst>
              <a:ext uri="{FF2B5EF4-FFF2-40B4-BE49-F238E27FC236}">
                <a16:creationId xmlns:a16="http://schemas.microsoft.com/office/drawing/2014/main" id="{8FB41C48-0F16-2CD1-D84B-0BD5F1AF4198}"/>
              </a:ext>
            </a:extLst>
          </p:cNvPr>
          <p:cNvSpPr/>
          <p:nvPr/>
        </p:nvSpPr>
        <p:spPr>
          <a:xfrm>
            <a:off x="8353487" y="1604934"/>
            <a:ext cx="2707804" cy="873105"/>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rPr>
              <a:t>账户在</a:t>
            </a:r>
            <a:r>
              <a:rPr lang="en-US" altLang="zh-CN" sz="1400" dirty="0">
                <a:solidFill>
                  <a:schemeClr val="tx1"/>
                </a:solidFill>
              </a:rPr>
              <a:t>W12</a:t>
            </a:r>
            <a:r>
              <a:rPr lang="zh-CN" altLang="en-US" sz="1400" dirty="0">
                <a:solidFill>
                  <a:schemeClr val="tx1"/>
                </a:solidFill>
              </a:rPr>
              <a:t>发起资产转移请求交易</a:t>
            </a:r>
          </a:p>
        </p:txBody>
      </p:sp>
      <p:sp>
        <p:nvSpPr>
          <p:cNvPr id="8" name="椭圆 7">
            <a:extLst>
              <a:ext uri="{FF2B5EF4-FFF2-40B4-BE49-F238E27FC236}">
                <a16:creationId xmlns:a16="http://schemas.microsoft.com/office/drawing/2014/main" id="{2F0F71AD-077A-E6BA-8DBD-0910CFC04021}"/>
              </a:ext>
            </a:extLst>
          </p:cNvPr>
          <p:cNvSpPr/>
          <p:nvPr/>
        </p:nvSpPr>
        <p:spPr>
          <a:xfrm>
            <a:off x="8353487" y="3960879"/>
            <a:ext cx="2707804" cy="873105"/>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rPr>
              <a:t>在目标链发送资产转入交易</a:t>
            </a:r>
          </a:p>
        </p:txBody>
      </p:sp>
      <p:sp>
        <p:nvSpPr>
          <p:cNvPr id="9" name="椭圆 8">
            <a:extLst>
              <a:ext uri="{FF2B5EF4-FFF2-40B4-BE49-F238E27FC236}">
                <a16:creationId xmlns:a16="http://schemas.microsoft.com/office/drawing/2014/main" id="{2F890CA7-B3B3-789C-AAF7-44DE8BBFC013}"/>
              </a:ext>
            </a:extLst>
          </p:cNvPr>
          <p:cNvSpPr/>
          <p:nvPr/>
        </p:nvSpPr>
        <p:spPr>
          <a:xfrm>
            <a:off x="8353487" y="5073332"/>
            <a:ext cx="2707804" cy="873105"/>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rPr>
              <a:t>在来源链发送交易结果信息</a:t>
            </a:r>
          </a:p>
        </p:txBody>
      </p:sp>
      <p:cxnSp>
        <p:nvCxnSpPr>
          <p:cNvPr id="13" name="直接箭头连接符 12">
            <a:extLst>
              <a:ext uri="{FF2B5EF4-FFF2-40B4-BE49-F238E27FC236}">
                <a16:creationId xmlns:a16="http://schemas.microsoft.com/office/drawing/2014/main" id="{65362A81-3BD2-00EC-137D-7CCA6B2559BA}"/>
              </a:ext>
            </a:extLst>
          </p:cNvPr>
          <p:cNvCxnSpPr>
            <a:cxnSpLocks/>
            <a:stCxn id="34" idx="3"/>
            <a:endCxn id="6" idx="2"/>
          </p:cNvCxnSpPr>
          <p:nvPr/>
        </p:nvCxnSpPr>
        <p:spPr>
          <a:xfrm flipV="1">
            <a:off x="6055048" y="919052"/>
            <a:ext cx="2298439" cy="285599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14">
            <a:extLst>
              <a:ext uri="{FF2B5EF4-FFF2-40B4-BE49-F238E27FC236}">
                <a16:creationId xmlns:a16="http://schemas.microsoft.com/office/drawing/2014/main" id="{DAFABD5F-88D5-C7D5-AC97-44E1EE8809C9}"/>
              </a:ext>
            </a:extLst>
          </p:cNvPr>
          <p:cNvCxnSpPr>
            <a:cxnSpLocks/>
            <a:stCxn id="39" idx="3"/>
            <a:endCxn id="8" idx="2"/>
          </p:cNvCxnSpPr>
          <p:nvPr/>
        </p:nvCxnSpPr>
        <p:spPr>
          <a:xfrm flipV="1">
            <a:off x="6318209" y="4397432"/>
            <a:ext cx="2035278" cy="80435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a:extLst>
              <a:ext uri="{FF2B5EF4-FFF2-40B4-BE49-F238E27FC236}">
                <a16:creationId xmlns:a16="http://schemas.microsoft.com/office/drawing/2014/main" id="{54A723B3-F1FB-B3DA-ADA6-DA4EBDEA677B}"/>
              </a:ext>
            </a:extLst>
          </p:cNvPr>
          <p:cNvCxnSpPr>
            <a:cxnSpLocks/>
            <a:endCxn id="9" idx="2"/>
          </p:cNvCxnSpPr>
          <p:nvPr/>
        </p:nvCxnSpPr>
        <p:spPr>
          <a:xfrm>
            <a:off x="6318209" y="5491247"/>
            <a:ext cx="2035278" cy="1863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8" name="椭圆 27">
            <a:extLst>
              <a:ext uri="{FF2B5EF4-FFF2-40B4-BE49-F238E27FC236}">
                <a16:creationId xmlns:a16="http://schemas.microsoft.com/office/drawing/2014/main" id="{D3A52AD5-1206-9822-0C67-A7F3DD2FFBF6}"/>
              </a:ext>
            </a:extLst>
          </p:cNvPr>
          <p:cNvSpPr/>
          <p:nvPr/>
        </p:nvSpPr>
        <p:spPr>
          <a:xfrm>
            <a:off x="8353487" y="2799043"/>
            <a:ext cx="2707804" cy="873105"/>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err="1">
                <a:solidFill>
                  <a:schemeClr val="tx1"/>
                </a:solidFill>
              </a:rPr>
              <a:t>Branchnode</a:t>
            </a:r>
            <a:r>
              <a:rPr lang="zh-CN" altLang="en-US" sz="1400" dirty="0">
                <a:solidFill>
                  <a:schemeClr val="tx1"/>
                </a:solidFill>
              </a:rPr>
              <a:t>收到请求，获得来源链信息，账户在来源链发起资产转出请求</a:t>
            </a:r>
          </a:p>
        </p:txBody>
      </p:sp>
      <p:cxnSp>
        <p:nvCxnSpPr>
          <p:cNvPr id="32" name="直接箭头连接符 31">
            <a:extLst>
              <a:ext uri="{FF2B5EF4-FFF2-40B4-BE49-F238E27FC236}">
                <a16:creationId xmlns:a16="http://schemas.microsoft.com/office/drawing/2014/main" id="{FC1561AF-9B64-879F-354D-6B81C9DBF8BA}"/>
              </a:ext>
            </a:extLst>
          </p:cNvPr>
          <p:cNvCxnSpPr>
            <a:cxnSpLocks/>
            <a:stCxn id="36" idx="3"/>
            <a:endCxn id="28" idx="2"/>
          </p:cNvCxnSpPr>
          <p:nvPr/>
        </p:nvCxnSpPr>
        <p:spPr>
          <a:xfrm flipV="1">
            <a:off x="6796056" y="3235596"/>
            <a:ext cx="1557431" cy="114180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4" name="矩形 33">
            <a:extLst>
              <a:ext uri="{FF2B5EF4-FFF2-40B4-BE49-F238E27FC236}">
                <a16:creationId xmlns:a16="http://schemas.microsoft.com/office/drawing/2014/main" id="{A6AB8022-2103-F54A-C7BC-27B9724444E7}"/>
              </a:ext>
            </a:extLst>
          </p:cNvPr>
          <p:cNvSpPr/>
          <p:nvPr/>
        </p:nvSpPr>
        <p:spPr>
          <a:xfrm>
            <a:off x="1186041" y="3589220"/>
            <a:ext cx="4869007" cy="37165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6" name="矩形 35">
            <a:extLst>
              <a:ext uri="{FF2B5EF4-FFF2-40B4-BE49-F238E27FC236}">
                <a16:creationId xmlns:a16="http://schemas.microsoft.com/office/drawing/2014/main" id="{2F775687-AC5B-EC64-2255-EC9EE8F29249}"/>
              </a:ext>
            </a:extLst>
          </p:cNvPr>
          <p:cNvSpPr/>
          <p:nvPr/>
        </p:nvSpPr>
        <p:spPr>
          <a:xfrm>
            <a:off x="1185769" y="4094152"/>
            <a:ext cx="5610287" cy="56648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a:extLst>
              <a:ext uri="{FF2B5EF4-FFF2-40B4-BE49-F238E27FC236}">
                <a16:creationId xmlns:a16="http://schemas.microsoft.com/office/drawing/2014/main" id="{8A592DB1-5E7F-167D-F5D3-74102B33C8FD}"/>
              </a:ext>
            </a:extLst>
          </p:cNvPr>
          <p:cNvSpPr/>
          <p:nvPr/>
        </p:nvSpPr>
        <p:spPr>
          <a:xfrm>
            <a:off x="1183731" y="4969650"/>
            <a:ext cx="5134478" cy="46427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2508659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74B52B29-43DE-789A-0FED-E6CED365C6EE}"/>
              </a:ext>
            </a:extLst>
          </p:cNvPr>
          <p:cNvSpPr>
            <a:spLocks noGrp="1"/>
          </p:cNvSpPr>
          <p:nvPr>
            <p:ph idx="1"/>
          </p:nvPr>
        </p:nvSpPr>
        <p:spPr>
          <a:xfrm>
            <a:off x="833377" y="2180498"/>
            <a:ext cx="9661575" cy="3678303"/>
          </a:xfrm>
        </p:spPr>
        <p:txBody>
          <a:bodyPr>
            <a:normAutofit/>
          </a:bodyPr>
          <a:lstStyle/>
          <a:p>
            <a:r>
              <a:rPr lang="zh-CN" altLang="en-US" sz="2000" dirty="0"/>
              <a:t>遭遇的阻碍主要有仓库版本的脚本文件的实现不够完善，无法在本机工作，修改并完善了测试脚本，可以实现多账户的不同子链的账户传递</a:t>
            </a:r>
            <a:endParaRPr lang="en-US" altLang="zh-CN" sz="2000" dirty="0"/>
          </a:p>
          <a:p>
            <a:endParaRPr lang="en-US" altLang="zh-CN" sz="2000" dirty="0"/>
          </a:p>
          <a:p>
            <a:r>
              <a:rPr lang="zh-CN" altLang="en-US" sz="2000" dirty="0"/>
              <a:t>下一阶段的目标是要首先实现以太坊的本地编译，然后，将测试的一些简单的合约代码投入使用实验，设计实验测试脚本；根据实验，完善合约代码</a:t>
            </a:r>
            <a:endParaRPr lang="en-US" altLang="zh-CN" sz="2000" dirty="0"/>
          </a:p>
          <a:p>
            <a:endParaRPr lang="en-US" altLang="zh-CN" sz="2000" dirty="0"/>
          </a:p>
          <a:p>
            <a:endParaRPr lang="en-US" altLang="zh-CN" sz="2000" dirty="0"/>
          </a:p>
        </p:txBody>
      </p:sp>
      <p:sp>
        <p:nvSpPr>
          <p:cNvPr id="3" name="标题 2">
            <a:extLst>
              <a:ext uri="{FF2B5EF4-FFF2-40B4-BE49-F238E27FC236}">
                <a16:creationId xmlns:a16="http://schemas.microsoft.com/office/drawing/2014/main" id="{F4F22A0E-8AF0-8D7E-73C9-228A2A23914A}"/>
              </a:ext>
            </a:extLst>
          </p:cNvPr>
          <p:cNvSpPr>
            <a:spLocks noGrp="1"/>
          </p:cNvSpPr>
          <p:nvPr>
            <p:ph type="title"/>
          </p:nvPr>
        </p:nvSpPr>
        <p:spPr/>
        <p:txBody>
          <a:bodyPr/>
          <a:lstStyle/>
          <a:p>
            <a:r>
              <a:rPr lang="zh-CN" altLang="en-US" dirty="0"/>
              <a:t>现有本地实验测试</a:t>
            </a:r>
          </a:p>
        </p:txBody>
      </p:sp>
      <p:sp>
        <p:nvSpPr>
          <p:cNvPr id="4" name="灯片编号占位符 3">
            <a:extLst>
              <a:ext uri="{FF2B5EF4-FFF2-40B4-BE49-F238E27FC236}">
                <a16:creationId xmlns:a16="http://schemas.microsoft.com/office/drawing/2014/main" id="{A93B0A07-9CAF-D470-3425-0705B00D99AB}"/>
              </a:ext>
            </a:extLst>
          </p:cNvPr>
          <p:cNvSpPr>
            <a:spLocks noGrp="1"/>
          </p:cNvSpPr>
          <p:nvPr>
            <p:ph type="sldNum" sz="quarter" idx="12"/>
          </p:nvPr>
        </p:nvSpPr>
        <p:spPr/>
        <p:txBody>
          <a:bodyPr/>
          <a:lstStyle/>
          <a:p>
            <a:pPr defTabSz="457200">
              <a:defRPr/>
            </a:pPr>
            <a:fld id="{977BA8E6-E826-B147-AA17-E3D76A29629C}" type="slidenum">
              <a:rPr kumimoji="1" lang="zh-CN" altLang="en-US" smtClean="0">
                <a:solidFill>
                  <a:srgbClr val="5C2F7D"/>
                </a:solidFill>
              </a:rPr>
              <a:pPr defTabSz="457200">
                <a:defRPr/>
              </a:pPr>
              <a:t>12</a:t>
            </a:fld>
            <a:endParaRPr kumimoji="1" lang="zh-CN" altLang="en-US" sz="900" dirty="0">
              <a:solidFill>
                <a:srgbClr val="5C2F7D"/>
              </a:solidFill>
            </a:endParaRPr>
          </a:p>
        </p:txBody>
      </p:sp>
    </p:spTree>
    <p:extLst>
      <p:ext uri="{BB962C8B-B14F-4D97-AF65-F5344CB8AC3E}">
        <p14:creationId xmlns:p14="http://schemas.microsoft.com/office/powerpoint/2010/main" val="4699160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CB335FAB-FA8F-41FD-B41F-E4213D79D779}"/>
              </a:ext>
            </a:extLst>
          </p:cNvPr>
          <p:cNvSpPr>
            <a:spLocks noGrp="1"/>
          </p:cNvSpPr>
          <p:nvPr>
            <p:ph type="ctrTitle"/>
          </p:nvPr>
        </p:nvSpPr>
        <p:spPr/>
        <p:txBody>
          <a:bodyPr>
            <a:normAutofit/>
          </a:bodyPr>
          <a:lstStyle/>
          <a:p>
            <a:r>
              <a:rPr kumimoji="1" lang="zh-CN" altLang="en-US" sz="4400" dirty="0"/>
              <a:t>三、后续实验检验</a:t>
            </a:r>
            <a:endParaRPr lang="zh-CN" altLang="en-US" sz="4400" dirty="0"/>
          </a:p>
        </p:txBody>
      </p:sp>
      <p:sp>
        <p:nvSpPr>
          <p:cNvPr id="2" name="副标题 1">
            <a:extLst>
              <a:ext uri="{FF2B5EF4-FFF2-40B4-BE49-F238E27FC236}">
                <a16:creationId xmlns:a16="http://schemas.microsoft.com/office/drawing/2014/main" id="{A8F96AEE-70D8-4DDF-A547-45EB77DBE4EF}"/>
              </a:ext>
            </a:extLst>
          </p:cNvPr>
          <p:cNvSpPr>
            <a:spLocks noGrp="1"/>
          </p:cNvSpPr>
          <p:nvPr>
            <p:ph type="subTitle" idx="1"/>
          </p:nvPr>
        </p:nvSpPr>
        <p:spPr/>
        <p:txBody>
          <a:bodyPr/>
          <a:lstStyle/>
          <a:p>
            <a:endParaRPr lang="zh-CN" altLang="en-US" dirty="0"/>
          </a:p>
        </p:txBody>
      </p:sp>
      <p:sp>
        <p:nvSpPr>
          <p:cNvPr id="8" name="灯片编号占位符 7">
            <a:extLst>
              <a:ext uri="{FF2B5EF4-FFF2-40B4-BE49-F238E27FC236}">
                <a16:creationId xmlns:a16="http://schemas.microsoft.com/office/drawing/2014/main" id="{E92D30B2-1734-669C-9E09-7461CCFA5D1C}"/>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977BA8E6-E826-B147-AA17-E3D76A29629C}" type="slidenum">
              <a:rPr kumimoji="1" lang="zh-CN" altLang="en-US" sz="1600" b="0" i="0" u="none" strike="noStrike" kern="1200" cap="none" spc="0" normalizeH="0" baseline="0" noProof="0" smtClean="0">
                <a:ln>
                  <a:noFill/>
                </a:ln>
                <a:solidFill>
                  <a:srgbClr val="5C2F7D"/>
                </a:solidFill>
                <a:effectLst/>
                <a:uLnTx/>
                <a:uFillTx/>
                <a:latin typeface="Gill Sans MT" panose="020B0502020104020203"/>
                <a:ea typeface="华文中宋" panose="0201060004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13</a:t>
            </a:fld>
            <a:endParaRPr kumimoji="1" lang="zh-CN" altLang="en-US" sz="1600" b="0" i="0" u="none" strike="noStrike" kern="1200" cap="none" spc="0" normalizeH="0" baseline="0" noProof="0" dirty="0">
              <a:ln>
                <a:noFill/>
              </a:ln>
              <a:solidFill>
                <a:srgbClr val="5C2F7D"/>
              </a:solidFill>
              <a:effectLst/>
              <a:uLnTx/>
              <a:uFillTx/>
              <a:latin typeface="Gill Sans MT" panose="020B0502020104020203"/>
              <a:ea typeface="华文中宋" panose="02010600040101010101" pitchFamily="2" charset="-122"/>
              <a:cs typeface="+mn-cs"/>
            </a:endParaRPr>
          </a:p>
        </p:txBody>
      </p:sp>
    </p:spTree>
    <p:extLst>
      <p:ext uri="{BB962C8B-B14F-4D97-AF65-F5344CB8AC3E}">
        <p14:creationId xmlns:p14="http://schemas.microsoft.com/office/powerpoint/2010/main" val="24886317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a:extLst>
              <a:ext uri="{FF2B5EF4-FFF2-40B4-BE49-F238E27FC236}">
                <a16:creationId xmlns:a16="http://schemas.microsoft.com/office/drawing/2014/main" id="{DD553D6F-BC1A-435F-9D69-C092A92466AA}"/>
              </a:ext>
            </a:extLst>
          </p:cNvPr>
          <p:cNvSpPr>
            <a:spLocks noGrp="1"/>
          </p:cNvSpPr>
          <p:nvPr>
            <p:ph idx="1"/>
          </p:nvPr>
        </p:nvSpPr>
        <p:spPr>
          <a:xfrm>
            <a:off x="835306" y="1608142"/>
            <a:ext cx="10521388" cy="4766934"/>
          </a:xfrm>
        </p:spPr>
        <p:txBody>
          <a:bodyPr>
            <a:normAutofit/>
          </a:bodyPr>
          <a:lstStyle/>
          <a:p>
            <a:pPr>
              <a:lnSpc>
                <a:spcPct val="150000"/>
              </a:lnSpc>
            </a:pPr>
            <a:r>
              <a:rPr lang="zh-CN" altLang="en-US" sz="2400" b="1" dirty="0">
                <a:solidFill>
                  <a:schemeClr val="tx1"/>
                </a:solidFill>
                <a:latin typeface="+mn-ea"/>
                <a:cs typeface="Times New Roman" panose="02020603050405020304" pitchFamily="18" charset="0"/>
              </a:rPr>
              <a:t>目标进行的实验测试效果</a:t>
            </a:r>
            <a:endParaRPr lang="en-US" altLang="zh-CN" sz="2400" b="1" dirty="0">
              <a:solidFill>
                <a:schemeClr val="tx1"/>
              </a:solidFill>
              <a:latin typeface="+mn-ea"/>
              <a:cs typeface="Times New Roman" panose="02020603050405020304" pitchFamily="18" charset="0"/>
            </a:endParaRPr>
          </a:p>
          <a:p>
            <a:pPr>
              <a:lnSpc>
                <a:spcPct val="150000"/>
              </a:lnSpc>
            </a:pPr>
            <a:r>
              <a:rPr lang="en-US" altLang="zh-CN" sz="1800" kern="0" dirty="0">
                <a:solidFill>
                  <a:srgbClr val="000000"/>
                </a:solidFill>
                <a:effectLst/>
                <a:latin typeface="+mn-ea"/>
              </a:rPr>
              <a:t>(1)</a:t>
            </a:r>
            <a:r>
              <a:rPr lang="zh-CN" altLang="zh-CN" sz="1800" kern="0" dirty="0">
                <a:solidFill>
                  <a:srgbClr val="000000"/>
                </a:solidFill>
                <a:effectLst/>
                <a:latin typeface="+mn-ea"/>
                <a:cs typeface="Times New Roman" panose="02020603050405020304" pitchFamily="18" charset="0"/>
              </a:rPr>
              <a:t>将</a:t>
            </a:r>
            <a:r>
              <a:rPr lang="zh-CN" altLang="en-US" kern="0" dirty="0">
                <a:solidFill>
                  <a:srgbClr val="000000"/>
                </a:solidFill>
                <a:latin typeface="+mn-ea"/>
                <a:cs typeface="Times New Roman" panose="02020603050405020304" pitchFamily="18" charset="0"/>
              </a:rPr>
              <a:t>每条链</a:t>
            </a:r>
            <a:r>
              <a:rPr lang="zh-CN" altLang="en-US" sz="1800" kern="0" dirty="0">
                <a:solidFill>
                  <a:srgbClr val="000000"/>
                </a:solidFill>
                <a:effectLst/>
                <a:latin typeface="+mn-ea"/>
                <a:cs typeface="Times New Roman" panose="02020603050405020304" pitchFamily="18" charset="0"/>
              </a:rPr>
              <a:t>远多于平均值的交易信息投入测试，比较子链间的合并带来的系统的效率提升</a:t>
            </a:r>
            <a:endParaRPr lang="en-US" altLang="zh-CN" sz="1800" kern="0" dirty="0">
              <a:solidFill>
                <a:srgbClr val="000000"/>
              </a:solidFill>
              <a:effectLst/>
              <a:latin typeface="+mn-ea"/>
              <a:cs typeface="Times New Roman" panose="02020603050405020304" pitchFamily="18" charset="0"/>
            </a:endParaRPr>
          </a:p>
          <a:p>
            <a:pPr>
              <a:lnSpc>
                <a:spcPct val="150000"/>
              </a:lnSpc>
            </a:pPr>
            <a:r>
              <a:rPr lang="en-US" altLang="zh-CN" sz="1800" kern="0" dirty="0">
                <a:solidFill>
                  <a:srgbClr val="000000"/>
                </a:solidFill>
                <a:effectLst/>
                <a:latin typeface="+mn-ea"/>
              </a:rPr>
              <a:t>(2)</a:t>
            </a:r>
            <a:r>
              <a:rPr lang="zh-CN" altLang="zh-CN" sz="1800" kern="0" dirty="0">
                <a:solidFill>
                  <a:srgbClr val="000000"/>
                </a:solidFill>
                <a:effectLst/>
                <a:latin typeface="+mn-ea"/>
                <a:cs typeface="Times New Roman" panose="02020603050405020304" pitchFamily="18" charset="0"/>
              </a:rPr>
              <a:t>将</a:t>
            </a:r>
            <a:r>
              <a:rPr lang="zh-CN" altLang="en-US" sz="1800" kern="0" dirty="0">
                <a:solidFill>
                  <a:srgbClr val="000000"/>
                </a:solidFill>
                <a:effectLst/>
                <a:latin typeface="+mn-ea"/>
                <a:cs typeface="Times New Roman" panose="02020603050405020304" pitchFamily="18" charset="0"/>
              </a:rPr>
              <a:t>每条连远少于平均值且分布均匀的交易信息投入测试，比较子链间的分支带来的系统的效率提升</a:t>
            </a:r>
            <a:endParaRPr lang="en-US" altLang="zh-CN" sz="1800" kern="0" dirty="0">
              <a:solidFill>
                <a:srgbClr val="000000"/>
              </a:solidFill>
              <a:effectLst/>
              <a:latin typeface="+mn-ea"/>
              <a:cs typeface="Times New Roman" panose="02020603050405020304" pitchFamily="18" charset="0"/>
            </a:endParaRPr>
          </a:p>
          <a:p>
            <a:pPr>
              <a:lnSpc>
                <a:spcPct val="150000"/>
              </a:lnSpc>
            </a:pPr>
            <a:endParaRPr lang="en-US" altLang="zh-CN" kern="0" dirty="0">
              <a:solidFill>
                <a:srgbClr val="000000"/>
              </a:solidFill>
              <a:latin typeface="+mn-ea"/>
              <a:cs typeface="Times New Roman" panose="02020603050405020304" pitchFamily="18" charset="0"/>
            </a:endParaRPr>
          </a:p>
          <a:p>
            <a:pPr>
              <a:lnSpc>
                <a:spcPct val="150000"/>
              </a:lnSpc>
            </a:pPr>
            <a:r>
              <a:rPr lang="zh-CN" altLang="en-US" sz="2400" b="1" kern="0" dirty="0">
                <a:solidFill>
                  <a:srgbClr val="000000"/>
                </a:solidFill>
                <a:effectLst/>
                <a:latin typeface="+mn-ea"/>
                <a:cs typeface="Times New Roman" panose="02020603050405020304" pitchFamily="18" charset="0"/>
              </a:rPr>
              <a:t>目标检验结果</a:t>
            </a:r>
            <a:endParaRPr lang="en-US" altLang="zh-CN" sz="2400" b="1" kern="0" dirty="0">
              <a:solidFill>
                <a:srgbClr val="000000"/>
              </a:solidFill>
              <a:effectLst/>
              <a:latin typeface="+mn-ea"/>
              <a:cs typeface="Times New Roman" panose="02020603050405020304" pitchFamily="18" charset="0"/>
            </a:endParaRPr>
          </a:p>
          <a:p>
            <a:pPr marL="305992" marR="0" lvl="0" indent="-305992" algn="l" defTabSz="457189" rtl="0" eaLnBrk="1" fontAlgn="auto" latinLnBrk="0" hangingPunct="1">
              <a:lnSpc>
                <a:spcPct val="150000"/>
              </a:lnSpc>
              <a:spcBef>
                <a:spcPct val="20000"/>
              </a:spcBef>
              <a:spcAft>
                <a:spcPts val="600"/>
              </a:spcAft>
              <a:buClr>
                <a:srgbClr val="5C2F7D"/>
              </a:buClr>
              <a:buSzPct val="92000"/>
              <a:buFont typeface="Wingdings 2" panose="05020102010507070707" pitchFamily="18" charset="2"/>
              <a:buChar char=""/>
              <a:tabLst/>
              <a:defRPr/>
            </a:pPr>
            <a:r>
              <a:rPr lang="zh-CN" altLang="en-US" kern="0" dirty="0">
                <a:solidFill>
                  <a:srgbClr val="000000"/>
                </a:solidFill>
                <a:latin typeface="华文中宋" panose="02010600040101010101" pitchFamily="2" charset="-122"/>
                <a:ea typeface="华文中宋" panose="02010600040101010101" pitchFamily="2" charset="-122"/>
              </a:rPr>
              <a:t>给出表格对比，实验结果；考虑影响效果的合约的设计方法</a:t>
            </a:r>
            <a:endParaRPr lang="en-US" altLang="zh-CN" sz="2400" b="1" kern="0" dirty="0">
              <a:solidFill>
                <a:srgbClr val="000000"/>
              </a:solidFill>
              <a:effectLst/>
              <a:latin typeface="+mn-ea"/>
              <a:cs typeface="Times New Roman" panose="02020603050405020304" pitchFamily="18" charset="0"/>
            </a:endParaRPr>
          </a:p>
          <a:p>
            <a:pPr>
              <a:lnSpc>
                <a:spcPct val="150000"/>
              </a:lnSpc>
            </a:pPr>
            <a:endParaRPr lang="en-US" altLang="zh-CN" sz="1800" kern="0" dirty="0">
              <a:solidFill>
                <a:srgbClr val="000000"/>
              </a:solidFill>
              <a:effectLst/>
              <a:latin typeface="+mn-ea"/>
            </a:endParaRPr>
          </a:p>
        </p:txBody>
      </p:sp>
      <p:sp>
        <p:nvSpPr>
          <p:cNvPr id="4" name="标题 3">
            <a:extLst>
              <a:ext uri="{FF2B5EF4-FFF2-40B4-BE49-F238E27FC236}">
                <a16:creationId xmlns:a16="http://schemas.microsoft.com/office/drawing/2014/main" id="{CB335FAB-FA8F-41FD-B41F-E4213D79D779}"/>
              </a:ext>
            </a:extLst>
          </p:cNvPr>
          <p:cNvSpPr>
            <a:spLocks noGrp="1"/>
          </p:cNvSpPr>
          <p:nvPr>
            <p:ph type="title"/>
          </p:nvPr>
        </p:nvSpPr>
        <p:spPr/>
        <p:txBody>
          <a:bodyPr>
            <a:normAutofit/>
          </a:bodyPr>
          <a:lstStyle/>
          <a:p>
            <a:r>
              <a:rPr kumimoji="1" lang="zh-CN" altLang="en-US" dirty="0"/>
              <a:t>后续的实验测试</a:t>
            </a:r>
            <a:endParaRPr lang="zh-CN" altLang="en-US" dirty="0"/>
          </a:p>
        </p:txBody>
      </p:sp>
      <p:sp>
        <p:nvSpPr>
          <p:cNvPr id="8" name="灯片编号占位符 7">
            <a:extLst>
              <a:ext uri="{FF2B5EF4-FFF2-40B4-BE49-F238E27FC236}">
                <a16:creationId xmlns:a16="http://schemas.microsoft.com/office/drawing/2014/main" id="{B4994EF2-2399-5A9D-0FAA-122BAA047CE4}"/>
              </a:ext>
            </a:extLst>
          </p:cNvPr>
          <p:cNvSpPr>
            <a:spLocks noGrp="1"/>
          </p:cNvSpPr>
          <p:nvPr>
            <p:ph type="sldNum" sz="quarter" idx="12"/>
          </p:nvPr>
        </p:nvSpPr>
        <p:spPr/>
        <p:txBody>
          <a:bodyPr/>
          <a:lstStyle/>
          <a:p>
            <a:pPr defTabSz="457200">
              <a:defRPr/>
            </a:pPr>
            <a:fld id="{977BA8E6-E826-B147-AA17-E3D76A29629C}" type="slidenum">
              <a:rPr kumimoji="1" lang="zh-CN" altLang="en-US" smtClean="0">
                <a:solidFill>
                  <a:srgbClr val="5C2F7D"/>
                </a:solidFill>
              </a:rPr>
              <a:pPr defTabSz="457200">
                <a:defRPr/>
              </a:pPr>
              <a:t>14</a:t>
            </a:fld>
            <a:endParaRPr kumimoji="1" lang="zh-CN" altLang="en-US" sz="900" dirty="0">
              <a:solidFill>
                <a:srgbClr val="5C2F7D"/>
              </a:solidFill>
            </a:endParaRPr>
          </a:p>
        </p:txBody>
      </p:sp>
    </p:spTree>
    <p:extLst>
      <p:ext uri="{BB962C8B-B14F-4D97-AF65-F5344CB8AC3E}">
        <p14:creationId xmlns:p14="http://schemas.microsoft.com/office/powerpoint/2010/main" val="16198541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CB335FAB-FA8F-41FD-B41F-E4213D79D779}"/>
              </a:ext>
            </a:extLst>
          </p:cNvPr>
          <p:cNvSpPr>
            <a:spLocks noGrp="1"/>
          </p:cNvSpPr>
          <p:nvPr>
            <p:ph type="ctrTitle"/>
          </p:nvPr>
        </p:nvSpPr>
        <p:spPr/>
        <p:txBody>
          <a:bodyPr>
            <a:normAutofit/>
          </a:bodyPr>
          <a:lstStyle/>
          <a:p>
            <a:r>
              <a:rPr kumimoji="1" lang="zh-CN" altLang="en-US" sz="4400" dirty="0"/>
              <a:t>四、后续时间安排</a:t>
            </a:r>
            <a:endParaRPr lang="zh-CN" altLang="en-US" sz="4400" dirty="0"/>
          </a:p>
        </p:txBody>
      </p:sp>
      <p:sp>
        <p:nvSpPr>
          <p:cNvPr id="2" name="副标题 1">
            <a:extLst>
              <a:ext uri="{FF2B5EF4-FFF2-40B4-BE49-F238E27FC236}">
                <a16:creationId xmlns:a16="http://schemas.microsoft.com/office/drawing/2014/main" id="{A8F96AEE-70D8-4DDF-A547-45EB77DBE4EF}"/>
              </a:ext>
            </a:extLst>
          </p:cNvPr>
          <p:cNvSpPr>
            <a:spLocks noGrp="1"/>
          </p:cNvSpPr>
          <p:nvPr>
            <p:ph type="subTitle" idx="1"/>
          </p:nvPr>
        </p:nvSpPr>
        <p:spPr/>
        <p:txBody>
          <a:bodyPr/>
          <a:lstStyle/>
          <a:p>
            <a:endParaRPr lang="zh-CN" altLang="en-US" dirty="0"/>
          </a:p>
        </p:txBody>
      </p:sp>
      <p:sp>
        <p:nvSpPr>
          <p:cNvPr id="8" name="灯片编号占位符 7">
            <a:extLst>
              <a:ext uri="{FF2B5EF4-FFF2-40B4-BE49-F238E27FC236}">
                <a16:creationId xmlns:a16="http://schemas.microsoft.com/office/drawing/2014/main" id="{4BEDB5C3-E8D4-5CE6-9909-5567CA10302E}"/>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977BA8E6-E826-B147-AA17-E3D76A29629C}" type="slidenum">
              <a:rPr kumimoji="1" lang="zh-CN" altLang="en-US" sz="1600" b="0" i="0" u="none" strike="noStrike" kern="1200" cap="none" spc="0" normalizeH="0" baseline="0" noProof="0" smtClean="0">
                <a:ln>
                  <a:noFill/>
                </a:ln>
                <a:solidFill>
                  <a:srgbClr val="5C2F7D"/>
                </a:solidFill>
                <a:effectLst/>
                <a:uLnTx/>
                <a:uFillTx/>
                <a:latin typeface="Gill Sans MT" panose="020B0502020104020203"/>
                <a:ea typeface="华文中宋" panose="0201060004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15</a:t>
            </a:fld>
            <a:endParaRPr kumimoji="1" lang="zh-CN" altLang="en-US" sz="900" b="0" i="0" u="none" strike="noStrike" kern="1200" cap="none" spc="0" normalizeH="0" baseline="0" noProof="0" dirty="0">
              <a:ln>
                <a:noFill/>
              </a:ln>
              <a:solidFill>
                <a:srgbClr val="5C2F7D"/>
              </a:solidFill>
              <a:effectLst/>
              <a:uLnTx/>
              <a:uFillTx/>
              <a:latin typeface="Gill Sans MT" panose="020B0502020104020203"/>
              <a:ea typeface="华文中宋" panose="02010600040101010101" pitchFamily="2" charset="-122"/>
              <a:cs typeface="+mn-cs"/>
            </a:endParaRPr>
          </a:p>
        </p:txBody>
      </p:sp>
    </p:spTree>
    <p:extLst>
      <p:ext uri="{BB962C8B-B14F-4D97-AF65-F5344CB8AC3E}">
        <p14:creationId xmlns:p14="http://schemas.microsoft.com/office/powerpoint/2010/main" val="41143471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206EE1F6-D73D-DCA7-F479-B9E979543FAE}"/>
              </a:ext>
            </a:extLst>
          </p:cNvPr>
          <p:cNvSpPr>
            <a:spLocks noGrp="1"/>
          </p:cNvSpPr>
          <p:nvPr>
            <p:ph idx="1"/>
          </p:nvPr>
        </p:nvSpPr>
        <p:spPr>
          <a:xfrm>
            <a:off x="835306" y="1608624"/>
            <a:ext cx="10188658" cy="4219940"/>
          </a:xfrm>
        </p:spPr>
        <p:txBody>
          <a:bodyPr>
            <a:normAutofit fontScale="85000" lnSpcReduction="10000"/>
          </a:bodyPr>
          <a:lstStyle/>
          <a:p>
            <a:pPr marL="305992" marR="0" lvl="0" indent="-305992" algn="l" defTabSz="457189" rtl="0" eaLnBrk="1" fontAlgn="auto" latinLnBrk="0" hangingPunct="1">
              <a:lnSpc>
                <a:spcPct val="150000"/>
              </a:lnSpc>
              <a:spcBef>
                <a:spcPct val="20000"/>
              </a:spcBef>
              <a:spcAft>
                <a:spcPts val="600"/>
              </a:spcAft>
              <a:buClr>
                <a:srgbClr val="5C2F7D"/>
              </a:buClr>
              <a:buSzPct val="92000"/>
              <a:buFont typeface="Wingdings 2" panose="05020102010507070707" pitchFamily="18" charset="2"/>
              <a:buChar char=""/>
              <a:tabLst/>
              <a:defRPr/>
            </a:pPr>
            <a:r>
              <a:rPr lang="zh-CN" altLang="en-US" sz="2000" dirty="0">
                <a:solidFill>
                  <a:srgbClr val="000000"/>
                </a:solidFill>
              </a:rPr>
              <a:t>基于现有的资产转移测试，在此基础上先实现子链的合并和分支，</a:t>
            </a:r>
            <a:endParaRPr lang="en-US" altLang="zh-CN" sz="2000" dirty="0">
              <a:solidFill>
                <a:srgbClr val="000000"/>
              </a:solidFill>
            </a:endParaRPr>
          </a:p>
          <a:p>
            <a:pPr marL="305992" marR="0" lvl="0" indent="-305992" algn="l" defTabSz="457189" rtl="0" eaLnBrk="1" fontAlgn="auto" latinLnBrk="0" hangingPunct="1">
              <a:lnSpc>
                <a:spcPct val="150000"/>
              </a:lnSpc>
              <a:spcBef>
                <a:spcPct val="20000"/>
              </a:spcBef>
              <a:spcAft>
                <a:spcPts val="600"/>
              </a:spcAft>
              <a:buClr>
                <a:srgbClr val="5C2F7D"/>
              </a:buClr>
              <a:buSzPct val="92000"/>
              <a:buFont typeface="Wingdings 2" panose="05020102010507070707" pitchFamily="18" charset="2"/>
              <a:buChar char=""/>
              <a:tabLst/>
              <a:defRPr/>
            </a:pPr>
            <a:r>
              <a:rPr lang="zh-CN" altLang="en-US" sz="2000" b="0" i="0" u="none" strike="noStrike" dirty="0">
                <a:solidFill>
                  <a:srgbClr val="000000"/>
                </a:solidFill>
                <a:effectLst/>
              </a:rPr>
              <a:t>之后进一步配合脚本自动化实验（或在浏览器中实现可视化实验），测试合约对于系统的交易信息传递速度的提升情况</a:t>
            </a:r>
            <a:endParaRPr lang="en-US" altLang="zh-CN" sz="2000" b="0" i="0" u="none" strike="noStrike" dirty="0">
              <a:solidFill>
                <a:srgbClr val="000000"/>
              </a:solidFill>
              <a:effectLst/>
            </a:endParaRPr>
          </a:p>
          <a:p>
            <a:pPr marL="305992" marR="0" lvl="0" indent="-305992" algn="l" defTabSz="457189" rtl="0" eaLnBrk="1" fontAlgn="auto" latinLnBrk="0" hangingPunct="1">
              <a:lnSpc>
                <a:spcPct val="150000"/>
              </a:lnSpc>
              <a:spcBef>
                <a:spcPct val="20000"/>
              </a:spcBef>
              <a:spcAft>
                <a:spcPts val="600"/>
              </a:spcAft>
              <a:buClr>
                <a:srgbClr val="5C2F7D"/>
              </a:buClr>
              <a:buSzPct val="92000"/>
              <a:buFont typeface="Wingdings 2" panose="05020102010507070707" pitchFamily="18" charset="2"/>
              <a:buChar char=""/>
              <a:tabLst/>
              <a:defRPr/>
            </a:pPr>
            <a:r>
              <a:rPr lang="zh-CN" altLang="en-US" sz="2000" b="0" i="0" u="none" strike="noStrike" dirty="0">
                <a:solidFill>
                  <a:srgbClr val="000000"/>
                </a:solidFill>
                <a:effectLst/>
              </a:rPr>
              <a:t>具体安排</a:t>
            </a:r>
            <a:r>
              <a:rPr lang="zh-CN" altLang="en-US" sz="2000" dirty="0">
                <a:solidFill>
                  <a:srgbClr val="000000"/>
                </a:solidFill>
              </a:rPr>
              <a:t>：</a:t>
            </a:r>
            <a:endParaRPr lang="en-US" altLang="zh-CN" sz="2000" dirty="0">
              <a:solidFill>
                <a:srgbClr val="000000"/>
              </a:solidFill>
            </a:endParaRPr>
          </a:p>
          <a:p>
            <a:pPr marL="305992" marR="0" lvl="0" indent="-305992" algn="l" defTabSz="457189" rtl="0" eaLnBrk="1" fontAlgn="auto" latinLnBrk="0" hangingPunct="1">
              <a:lnSpc>
                <a:spcPct val="150000"/>
              </a:lnSpc>
              <a:spcBef>
                <a:spcPct val="20000"/>
              </a:spcBef>
              <a:spcAft>
                <a:spcPts val="600"/>
              </a:spcAft>
              <a:buClr>
                <a:srgbClr val="5C2F7D"/>
              </a:buClr>
              <a:buSzPct val="92000"/>
              <a:buFont typeface="Wingdings 2" panose="05020102010507070707" pitchFamily="18" charset="2"/>
              <a:buChar char=""/>
              <a:tabLst/>
              <a:defRPr/>
            </a:pPr>
            <a:r>
              <a:rPr lang="zh-CN" altLang="en-US" sz="2000" b="0" i="0" u="none" strike="noStrike" dirty="0">
                <a:solidFill>
                  <a:srgbClr val="000000"/>
                </a:solidFill>
                <a:effectLst/>
              </a:rPr>
              <a:t>第七周收尾现有的</a:t>
            </a:r>
            <a:r>
              <a:rPr lang="zh-CN" altLang="en-US" sz="2000" dirty="0"/>
              <a:t>完成现有的资产转移测试实验，继续合约代码的学习，截止到第八周给出初版代码</a:t>
            </a:r>
            <a:endParaRPr lang="en-US" altLang="zh-CN" sz="2000" dirty="0"/>
          </a:p>
          <a:p>
            <a:pPr>
              <a:lnSpc>
                <a:spcPct val="150000"/>
              </a:lnSpc>
              <a:buClr>
                <a:srgbClr val="5C2F7D"/>
              </a:buClr>
              <a:defRPr/>
            </a:pPr>
            <a:r>
              <a:rPr lang="zh-CN" altLang="en-US" sz="2000" dirty="0"/>
              <a:t>第九周，第十周主体要继续完善代码，整合系统进行实验，实现性能优化，列出表格反映变化情况</a:t>
            </a:r>
            <a:endParaRPr lang="en-US" altLang="zh-CN" sz="2000" dirty="0"/>
          </a:p>
          <a:p>
            <a:pPr>
              <a:lnSpc>
                <a:spcPct val="150000"/>
              </a:lnSpc>
              <a:buClr>
                <a:srgbClr val="5C2F7D"/>
              </a:buClr>
              <a:defRPr/>
            </a:pPr>
            <a:r>
              <a:rPr lang="zh-CN" altLang="en-US" sz="2000" dirty="0"/>
              <a:t>第十一十二周，完成基本结论，同时，若允许则进一步研究跨区域的合约内容，开始准备论文</a:t>
            </a:r>
            <a:endParaRPr lang="en-US" altLang="zh-CN" sz="2000" dirty="0"/>
          </a:p>
          <a:p>
            <a:pPr>
              <a:lnSpc>
                <a:spcPct val="150000"/>
              </a:lnSpc>
              <a:buClr>
                <a:srgbClr val="5C2F7D"/>
              </a:buClr>
              <a:defRPr/>
            </a:pPr>
            <a:r>
              <a:rPr lang="zh-CN" altLang="en-US" sz="2000" dirty="0"/>
              <a:t>后续完成论文与答辩</a:t>
            </a:r>
          </a:p>
          <a:p>
            <a:pPr marL="305992" marR="0" lvl="0" indent="-305992" algn="l" defTabSz="457189" rtl="0" eaLnBrk="1" fontAlgn="auto" latinLnBrk="0" hangingPunct="1">
              <a:lnSpc>
                <a:spcPct val="150000"/>
              </a:lnSpc>
              <a:spcBef>
                <a:spcPct val="20000"/>
              </a:spcBef>
              <a:spcAft>
                <a:spcPts val="600"/>
              </a:spcAft>
              <a:buClr>
                <a:srgbClr val="5C2F7D"/>
              </a:buClr>
              <a:buSzPct val="92000"/>
              <a:buFont typeface="Wingdings 2" panose="05020102010507070707" pitchFamily="18" charset="2"/>
              <a:buChar char=""/>
              <a:tabLst/>
              <a:defRPr/>
            </a:pPr>
            <a:endParaRPr lang="en-US" altLang="zh-CN" sz="2000" dirty="0"/>
          </a:p>
          <a:p>
            <a:pPr marL="305992" marR="0" lvl="0" indent="-305992" algn="l" defTabSz="457189" rtl="0" eaLnBrk="1" fontAlgn="auto" latinLnBrk="0" hangingPunct="1">
              <a:lnSpc>
                <a:spcPct val="150000"/>
              </a:lnSpc>
              <a:spcBef>
                <a:spcPct val="20000"/>
              </a:spcBef>
              <a:spcAft>
                <a:spcPts val="600"/>
              </a:spcAft>
              <a:buClr>
                <a:srgbClr val="5C2F7D"/>
              </a:buClr>
              <a:buSzPct val="92000"/>
              <a:buFont typeface="Wingdings 2" panose="05020102010507070707" pitchFamily="18" charset="2"/>
              <a:buChar char=""/>
              <a:tabLst/>
              <a:defRPr/>
            </a:pPr>
            <a:endParaRPr lang="en-US" altLang="zh-CN" sz="2000" dirty="0"/>
          </a:p>
          <a:p>
            <a:pPr marL="305992" marR="0" lvl="0" indent="-305992" algn="l" defTabSz="457189" rtl="0" eaLnBrk="1" fontAlgn="auto" latinLnBrk="0" hangingPunct="1">
              <a:lnSpc>
                <a:spcPct val="150000"/>
              </a:lnSpc>
              <a:spcBef>
                <a:spcPct val="20000"/>
              </a:spcBef>
              <a:spcAft>
                <a:spcPts val="600"/>
              </a:spcAft>
              <a:buClr>
                <a:srgbClr val="5C2F7D"/>
              </a:buClr>
              <a:buSzPct val="92000"/>
              <a:buFont typeface="Wingdings 2" panose="05020102010507070707" pitchFamily="18" charset="2"/>
              <a:buChar char=""/>
              <a:tabLst/>
              <a:defRPr/>
            </a:pPr>
            <a:endParaRPr lang="en-US" altLang="zh-CN" sz="2000" dirty="0"/>
          </a:p>
          <a:p>
            <a:pPr marL="305992" marR="0" lvl="0" indent="-305992" algn="l" defTabSz="457189" rtl="0" eaLnBrk="1" fontAlgn="auto" latinLnBrk="0" hangingPunct="1">
              <a:lnSpc>
                <a:spcPct val="150000"/>
              </a:lnSpc>
              <a:spcBef>
                <a:spcPct val="20000"/>
              </a:spcBef>
              <a:spcAft>
                <a:spcPts val="600"/>
              </a:spcAft>
              <a:buClr>
                <a:srgbClr val="5C2F7D"/>
              </a:buClr>
              <a:buSzPct val="92000"/>
              <a:buFont typeface="Wingdings 2" panose="05020102010507070707" pitchFamily="18" charset="2"/>
              <a:buChar char=""/>
              <a:tabLst/>
              <a:defRPr/>
            </a:pPr>
            <a:endParaRPr lang="en-US" altLang="zh-CN" sz="2000" dirty="0"/>
          </a:p>
          <a:p>
            <a:pPr marL="305992" marR="0" lvl="0" indent="-305992" algn="l" defTabSz="457189" rtl="0" eaLnBrk="1" fontAlgn="auto" latinLnBrk="0" hangingPunct="1">
              <a:lnSpc>
                <a:spcPct val="150000"/>
              </a:lnSpc>
              <a:spcBef>
                <a:spcPct val="20000"/>
              </a:spcBef>
              <a:spcAft>
                <a:spcPts val="600"/>
              </a:spcAft>
              <a:buClr>
                <a:srgbClr val="5C2F7D"/>
              </a:buClr>
              <a:buSzPct val="92000"/>
              <a:buFont typeface="Wingdings 2" panose="05020102010507070707" pitchFamily="18" charset="2"/>
              <a:buChar char=""/>
              <a:tabLst/>
              <a:defRPr/>
            </a:pPr>
            <a:endParaRPr lang="en-US" altLang="zh-CN" sz="2000" dirty="0"/>
          </a:p>
          <a:p>
            <a:pPr marL="0" marR="0" lvl="0" indent="0" algn="l" defTabSz="457189" rtl="0" eaLnBrk="1" fontAlgn="auto" latinLnBrk="0" hangingPunct="1">
              <a:lnSpc>
                <a:spcPct val="150000"/>
              </a:lnSpc>
              <a:spcBef>
                <a:spcPct val="20000"/>
              </a:spcBef>
              <a:spcAft>
                <a:spcPts val="600"/>
              </a:spcAft>
              <a:buClr>
                <a:srgbClr val="5C2F7D"/>
              </a:buClr>
              <a:buSzPct val="92000"/>
              <a:buNone/>
              <a:tabLst/>
              <a:defRPr/>
            </a:pPr>
            <a:endParaRPr lang="en-US" altLang="zh-CN" sz="2000" dirty="0"/>
          </a:p>
          <a:p>
            <a:pPr marL="305992" marR="0" lvl="0" indent="-305992" algn="l" defTabSz="457189" rtl="0" eaLnBrk="1" fontAlgn="auto" latinLnBrk="0" hangingPunct="1">
              <a:lnSpc>
                <a:spcPct val="150000"/>
              </a:lnSpc>
              <a:spcBef>
                <a:spcPct val="20000"/>
              </a:spcBef>
              <a:spcAft>
                <a:spcPts val="600"/>
              </a:spcAft>
              <a:buClr>
                <a:srgbClr val="5C2F7D"/>
              </a:buClr>
              <a:buSzPct val="92000"/>
              <a:buFont typeface="Wingdings 2" panose="05020102010507070707" pitchFamily="18" charset="2"/>
              <a:buChar char=""/>
              <a:tabLst/>
              <a:defRPr/>
            </a:pPr>
            <a:endParaRPr lang="en-US" altLang="zh-CN" sz="2000" b="0" i="0" u="none" strike="noStrike" dirty="0">
              <a:solidFill>
                <a:srgbClr val="000000"/>
              </a:solidFill>
              <a:effectLst/>
            </a:endParaRPr>
          </a:p>
          <a:p>
            <a:pPr marL="305992" marR="0" lvl="0" indent="-305992" algn="l" defTabSz="457189" rtl="0" eaLnBrk="1" fontAlgn="auto" latinLnBrk="0" hangingPunct="1">
              <a:lnSpc>
                <a:spcPct val="150000"/>
              </a:lnSpc>
              <a:spcBef>
                <a:spcPct val="20000"/>
              </a:spcBef>
              <a:spcAft>
                <a:spcPts val="600"/>
              </a:spcAft>
              <a:buClr>
                <a:srgbClr val="5C2F7D"/>
              </a:buClr>
              <a:buSzPct val="92000"/>
              <a:buFont typeface="Wingdings 2" panose="05020102010507070707" pitchFamily="18" charset="2"/>
              <a:buChar char=""/>
              <a:tabLst/>
              <a:defRPr/>
            </a:pPr>
            <a:endParaRPr lang="en-US" altLang="zh-CN" sz="2000" dirty="0">
              <a:solidFill>
                <a:srgbClr val="000000"/>
              </a:solidFill>
            </a:endParaRPr>
          </a:p>
          <a:p>
            <a:pPr marL="305992" marR="0" lvl="0" indent="-305992" algn="l" defTabSz="457189" rtl="0" eaLnBrk="1" fontAlgn="auto" latinLnBrk="0" hangingPunct="1">
              <a:lnSpc>
                <a:spcPct val="150000"/>
              </a:lnSpc>
              <a:spcBef>
                <a:spcPct val="20000"/>
              </a:spcBef>
              <a:spcAft>
                <a:spcPts val="600"/>
              </a:spcAft>
              <a:buClr>
                <a:srgbClr val="5C2F7D"/>
              </a:buClr>
              <a:buSzPct val="92000"/>
              <a:buFont typeface="Wingdings 2" panose="05020102010507070707" pitchFamily="18" charset="2"/>
              <a:buChar char=""/>
              <a:tabLst/>
              <a:defRPr/>
            </a:pPr>
            <a:endParaRPr lang="en-US" altLang="zh-CN" sz="2000" b="0" i="0" u="none" strike="noStrike" dirty="0">
              <a:solidFill>
                <a:srgbClr val="000000"/>
              </a:solidFill>
              <a:effectLst/>
            </a:endParaRPr>
          </a:p>
          <a:p>
            <a:pPr marL="342900" indent="-342900">
              <a:lnSpc>
                <a:spcPct val="150000"/>
              </a:lnSpc>
              <a:buFont typeface="Wingdings" panose="05000000000000000000" pitchFamily="2" charset="2"/>
              <a:buChar char="n"/>
            </a:pPr>
            <a:endParaRPr lang="en-US" altLang="zh-CN" sz="2000" dirty="0">
              <a:solidFill>
                <a:schemeClr val="tx1"/>
              </a:solidFill>
              <a:latin typeface="+mn-ea"/>
              <a:cs typeface="Times New Roman" panose="02020603050405020304" pitchFamily="18" charset="0"/>
            </a:endParaRPr>
          </a:p>
          <a:p>
            <a:endParaRPr lang="zh-CN" altLang="en-US" dirty="0"/>
          </a:p>
        </p:txBody>
      </p:sp>
      <p:sp>
        <p:nvSpPr>
          <p:cNvPr id="3" name="标题 2">
            <a:extLst>
              <a:ext uri="{FF2B5EF4-FFF2-40B4-BE49-F238E27FC236}">
                <a16:creationId xmlns:a16="http://schemas.microsoft.com/office/drawing/2014/main" id="{D1231313-0329-94F7-64F0-C5A39F52673A}"/>
              </a:ext>
            </a:extLst>
          </p:cNvPr>
          <p:cNvSpPr>
            <a:spLocks noGrp="1"/>
          </p:cNvSpPr>
          <p:nvPr>
            <p:ph type="title"/>
          </p:nvPr>
        </p:nvSpPr>
        <p:spPr/>
        <p:txBody>
          <a:bodyPr/>
          <a:lstStyle/>
          <a:p>
            <a:r>
              <a:rPr kumimoji="1" lang="zh-CN" altLang="en-US" dirty="0"/>
              <a:t>后续</a:t>
            </a:r>
            <a:r>
              <a:rPr kumimoji="1" lang="zh-CN" altLang="en-US" sz="2800" dirty="0"/>
              <a:t>安排</a:t>
            </a:r>
            <a:endParaRPr lang="zh-CN" altLang="en-US" dirty="0"/>
          </a:p>
        </p:txBody>
      </p:sp>
      <p:sp>
        <p:nvSpPr>
          <p:cNvPr id="9" name="灯片编号占位符 8">
            <a:extLst>
              <a:ext uri="{FF2B5EF4-FFF2-40B4-BE49-F238E27FC236}">
                <a16:creationId xmlns:a16="http://schemas.microsoft.com/office/drawing/2014/main" id="{76C1092A-70E7-AE01-5F6F-FAFF602D278D}"/>
              </a:ext>
            </a:extLst>
          </p:cNvPr>
          <p:cNvSpPr>
            <a:spLocks noGrp="1"/>
          </p:cNvSpPr>
          <p:nvPr>
            <p:ph type="sldNum" sz="quarter" idx="12"/>
          </p:nvPr>
        </p:nvSpPr>
        <p:spPr/>
        <p:txBody>
          <a:bodyPr/>
          <a:lstStyle/>
          <a:p>
            <a:pPr defTabSz="457200">
              <a:defRPr/>
            </a:pPr>
            <a:fld id="{977BA8E6-E826-B147-AA17-E3D76A29629C}" type="slidenum">
              <a:rPr kumimoji="1" lang="zh-CN" altLang="en-US" smtClean="0">
                <a:solidFill>
                  <a:srgbClr val="5C2F7D"/>
                </a:solidFill>
              </a:rPr>
              <a:pPr defTabSz="457200">
                <a:defRPr/>
              </a:pPr>
              <a:t>16</a:t>
            </a:fld>
            <a:endParaRPr kumimoji="1" lang="zh-CN" altLang="en-US" sz="900" dirty="0">
              <a:solidFill>
                <a:srgbClr val="5C2F7D"/>
              </a:solidFill>
            </a:endParaRPr>
          </a:p>
        </p:txBody>
      </p:sp>
    </p:spTree>
    <p:extLst>
      <p:ext uri="{BB962C8B-B14F-4D97-AF65-F5344CB8AC3E}">
        <p14:creationId xmlns:p14="http://schemas.microsoft.com/office/powerpoint/2010/main" val="7820530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8195E887-5571-8744-C6F3-074A61618083}"/>
              </a:ext>
            </a:extLst>
          </p:cNvPr>
          <p:cNvSpPr>
            <a:spLocks noGrp="1"/>
          </p:cNvSpPr>
          <p:nvPr>
            <p:ph type="title"/>
          </p:nvPr>
        </p:nvSpPr>
        <p:spPr/>
        <p:txBody>
          <a:bodyPr/>
          <a:lstStyle/>
          <a:p>
            <a:r>
              <a:rPr lang="zh-CN" altLang="en-US" dirty="0"/>
              <a:t>时间表</a:t>
            </a:r>
          </a:p>
        </p:txBody>
      </p:sp>
      <p:sp>
        <p:nvSpPr>
          <p:cNvPr id="4" name="灯片编号占位符 3">
            <a:extLst>
              <a:ext uri="{FF2B5EF4-FFF2-40B4-BE49-F238E27FC236}">
                <a16:creationId xmlns:a16="http://schemas.microsoft.com/office/drawing/2014/main" id="{D121742F-2353-11E1-AC96-45716F689536}"/>
              </a:ext>
            </a:extLst>
          </p:cNvPr>
          <p:cNvSpPr>
            <a:spLocks noGrp="1"/>
          </p:cNvSpPr>
          <p:nvPr>
            <p:ph type="sldNum" sz="quarter" idx="12"/>
          </p:nvPr>
        </p:nvSpPr>
        <p:spPr/>
        <p:txBody>
          <a:bodyPr/>
          <a:lstStyle/>
          <a:p>
            <a:pPr defTabSz="457200">
              <a:defRPr/>
            </a:pPr>
            <a:fld id="{977BA8E6-E826-B147-AA17-E3D76A29629C}" type="slidenum">
              <a:rPr kumimoji="1" lang="zh-CN" altLang="en-US" smtClean="0">
                <a:solidFill>
                  <a:srgbClr val="5C2F7D"/>
                </a:solidFill>
              </a:rPr>
              <a:pPr defTabSz="457200">
                <a:defRPr/>
              </a:pPr>
              <a:t>17</a:t>
            </a:fld>
            <a:endParaRPr kumimoji="1" lang="zh-CN" altLang="en-US" sz="900" dirty="0">
              <a:solidFill>
                <a:srgbClr val="5C2F7D"/>
              </a:solidFill>
            </a:endParaRPr>
          </a:p>
        </p:txBody>
      </p:sp>
      <p:graphicFrame>
        <p:nvGraphicFramePr>
          <p:cNvPr id="5" name="内容占位符 4">
            <a:extLst>
              <a:ext uri="{FF2B5EF4-FFF2-40B4-BE49-F238E27FC236}">
                <a16:creationId xmlns:a16="http://schemas.microsoft.com/office/drawing/2014/main" id="{3C55FF6B-2C8F-301D-1AF2-0B591608AC96}"/>
              </a:ext>
            </a:extLst>
          </p:cNvPr>
          <p:cNvGraphicFramePr>
            <a:graphicFrameLocks noGrp="1"/>
          </p:cNvGraphicFramePr>
          <p:nvPr>
            <p:ph idx="1"/>
            <p:extLst>
              <p:ext uri="{D42A27DB-BD31-4B8C-83A1-F6EECF244321}">
                <p14:modId xmlns:p14="http://schemas.microsoft.com/office/powerpoint/2010/main" val="929352200"/>
              </p:ext>
            </p:extLst>
          </p:nvPr>
        </p:nvGraphicFramePr>
        <p:xfrm>
          <a:off x="833438" y="2181225"/>
          <a:ext cx="10450160" cy="3506750"/>
        </p:xfrm>
        <a:graphic>
          <a:graphicData uri="http://schemas.openxmlformats.org/drawingml/2006/table">
            <a:tbl>
              <a:tblPr firstRow="1" bandRow="1">
                <a:tableStyleId>{5C22544A-7EE6-4342-B048-85BDC9FD1C3A}</a:tableStyleId>
              </a:tblPr>
              <a:tblGrid>
                <a:gridCol w="2832949">
                  <a:extLst>
                    <a:ext uri="{9D8B030D-6E8A-4147-A177-3AD203B41FA5}">
                      <a16:colId xmlns:a16="http://schemas.microsoft.com/office/drawing/2014/main" val="4002552074"/>
                    </a:ext>
                  </a:extLst>
                </a:gridCol>
                <a:gridCol w="7617211">
                  <a:extLst>
                    <a:ext uri="{9D8B030D-6E8A-4147-A177-3AD203B41FA5}">
                      <a16:colId xmlns:a16="http://schemas.microsoft.com/office/drawing/2014/main" val="3828062433"/>
                    </a:ext>
                  </a:extLst>
                </a:gridCol>
              </a:tblGrid>
              <a:tr h="0">
                <a:tc>
                  <a:txBody>
                    <a:bodyPr/>
                    <a:lstStyle/>
                    <a:p>
                      <a:pPr algn="ctr"/>
                      <a:r>
                        <a:rPr lang="zh-CN" altLang="en-US" dirty="0"/>
                        <a:t>时间</a:t>
                      </a:r>
                    </a:p>
                  </a:txBody>
                  <a:tcPr/>
                </a:tc>
                <a:tc>
                  <a:txBody>
                    <a:bodyPr/>
                    <a:lstStyle/>
                    <a:p>
                      <a:pPr algn="ctr"/>
                      <a:r>
                        <a:rPr lang="zh-CN" altLang="en-US" dirty="0"/>
                        <a:t>工作</a:t>
                      </a:r>
                    </a:p>
                  </a:txBody>
                  <a:tcPr/>
                </a:tc>
                <a:extLst>
                  <a:ext uri="{0D108BD9-81ED-4DB2-BD59-A6C34878D82A}">
                    <a16:rowId xmlns:a16="http://schemas.microsoft.com/office/drawing/2014/main" val="707824170"/>
                  </a:ext>
                </a:extLst>
              </a:tr>
              <a:tr h="445086">
                <a:tc>
                  <a:txBody>
                    <a:bodyPr/>
                    <a:lstStyle/>
                    <a:p>
                      <a:r>
                        <a:rPr lang="en-US" altLang="zh-CN" dirty="0"/>
                        <a:t>2022.4.1—2023.4.14</a:t>
                      </a:r>
                      <a:endParaRPr lang="zh-CN" altLang="en-US" dirty="0"/>
                    </a:p>
                  </a:txBody>
                  <a:tcPr/>
                </a:tc>
                <a:tc>
                  <a:txBody>
                    <a:bodyPr/>
                    <a:lstStyle/>
                    <a:p>
                      <a:r>
                        <a:rPr lang="zh-CN" altLang="en-US" dirty="0"/>
                        <a:t>完成现有的资产转移测试实验，继续合约代码的学习，给出初版代码</a:t>
                      </a:r>
                    </a:p>
                  </a:txBody>
                  <a:tcPr/>
                </a:tc>
                <a:extLst>
                  <a:ext uri="{0D108BD9-81ED-4DB2-BD59-A6C34878D82A}">
                    <a16:rowId xmlns:a16="http://schemas.microsoft.com/office/drawing/2014/main" val="3556502327"/>
                  </a:ext>
                </a:extLst>
              </a:tr>
              <a:tr h="445086">
                <a:tc>
                  <a:txBody>
                    <a:bodyPr/>
                    <a:lstStyle/>
                    <a:p>
                      <a:r>
                        <a:rPr lang="en-US" altLang="zh-CN" dirty="0"/>
                        <a:t>2023.4.15—2023.4.30</a:t>
                      </a:r>
                      <a:endParaRPr lang="zh-CN" altLang="en-US" dirty="0"/>
                    </a:p>
                  </a:txBody>
                  <a:tcPr/>
                </a:tc>
                <a:tc>
                  <a:txBody>
                    <a:bodyPr/>
                    <a:lstStyle/>
                    <a:p>
                      <a:r>
                        <a:rPr lang="zh-CN" altLang="en-US" dirty="0"/>
                        <a:t>继续完善代码，整合系统开始实验，编写自动化测试脚本，实现性能测试及优化，进一步研究哪项指标会影响到其性能同时测试指标参数对性能的影响情况</a:t>
                      </a:r>
                    </a:p>
                  </a:txBody>
                  <a:tcPr/>
                </a:tc>
                <a:extLst>
                  <a:ext uri="{0D108BD9-81ED-4DB2-BD59-A6C34878D82A}">
                    <a16:rowId xmlns:a16="http://schemas.microsoft.com/office/drawing/2014/main" val="85352621"/>
                  </a:ext>
                </a:extLst>
              </a:tr>
              <a:tr h="891332">
                <a:tc>
                  <a:txBody>
                    <a:bodyPr/>
                    <a:lstStyle/>
                    <a:p>
                      <a:r>
                        <a:rPr lang="en-US" altLang="zh-CN" dirty="0"/>
                        <a:t>2023.5.1—2023.5.14</a:t>
                      </a:r>
                      <a:endParaRPr lang="zh-CN" altLang="en-US" dirty="0"/>
                    </a:p>
                  </a:txBody>
                  <a:tcPr/>
                </a:tc>
                <a:tc>
                  <a:txBody>
                    <a:bodyPr/>
                    <a:lstStyle/>
                    <a:p>
                      <a:r>
                        <a:rPr lang="zh-CN" altLang="en-US" dirty="0"/>
                        <a:t>尝试基于该项目设定相应协议以提高交流速率；</a:t>
                      </a:r>
                      <a:endParaRPr lang="en-US" altLang="zh-CN" dirty="0"/>
                    </a:p>
                    <a:p>
                      <a:r>
                        <a:rPr lang="zh-CN" altLang="en-US" dirty="0"/>
                        <a:t>同时，若允许则进一步研究跨区域的合约内容</a:t>
                      </a:r>
                      <a:endParaRPr lang="en-US" altLang="zh-CN" dirty="0"/>
                    </a:p>
                  </a:txBody>
                  <a:tcPr/>
                </a:tc>
                <a:extLst>
                  <a:ext uri="{0D108BD9-81ED-4DB2-BD59-A6C34878D82A}">
                    <a16:rowId xmlns:a16="http://schemas.microsoft.com/office/drawing/2014/main" val="1310651941"/>
                  </a:ext>
                </a:extLst>
              </a:tr>
              <a:tr h="445086">
                <a:tc>
                  <a:txBody>
                    <a:bodyPr/>
                    <a:lstStyle/>
                    <a:p>
                      <a:pPr marL="0" marR="0" lvl="0" indent="0" algn="l" defTabSz="457189" rtl="0" eaLnBrk="1" fontAlgn="auto" latinLnBrk="0" hangingPunct="1">
                        <a:lnSpc>
                          <a:spcPct val="100000"/>
                        </a:lnSpc>
                        <a:spcBef>
                          <a:spcPts val="0"/>
                        </a:spcBef>
                        <a:spcAft>
                          <a:spcPts val="0"/>
                        </a:spcAft>
                        <a:buClrTx/>
                        <a:buSzTx/>
                        <a:buFontTx/>
                        <a:buNone/>
                        <a:tabLst/>
                        <a:defRPr/>
                      </a:pPr>
                      <a:r>
                        <a:rPr lang="en-US" altLang="zh-CN" dirty="0"/>
                        <a:t>2023.5.15—2023.5.31</a:t>
                      </a:r>
                      <a:endParaRPr lang="zh-CN" altLang="en-US" dirty="0"/>
                    </a:p>
                  </a:txBody>
                  <a:tcPr/>
                </a:tc>
                <a:tc>
                  <a:txBody>
                    <a:bodyPr/>
                    <a:lstStyle/>
                    <a:p>
                      <a:r>
                        <a:rPr lang="zh-CN" altLang="en-US" dirty="0"/>
                        <a:t>开始论文的编写</a:t>
                      </a:r>
                    </a:p>
                  </a:txBody>
                  <a:tcPr/>
                </a:tc>
                <a:extLst>
                  <a:ext uri="{0D108BD9-81ED-4DB2-BD59-A6C34878D82A}">
                    <a16:rowId xmlns:a16="http://schemas.microsoft.com/office/drawing/2014/main" val="3829606000"/>
                  </a:ext>
                </a:extLst>
              </a:tr>
              <a:tr h="445086">
                <a:tc>
                  <a:txBody>
                    <a:bodyPr/>
                    <a:lstStyle/>
                    <a:p>
                      <a:pPr marL="0" marR="0" lvl="0" indent="0" algn="l" defTabSz="457189" rtl="0" eaLnBrk="1" fontAlgn="auto" latinLnBrk="0" hangingPunct="1">
                        <a:lnSpc>
                          <a:spcPct val="100000"/>
                        </a:lnSpc>
                        <a:spcBef>
                          <a:spcPts val="0"/>
                        </a:spcBef>
                        <a:spcAft>
                          <a:spcPts val="0"/>
                        </a:spcAft>
                        <a:buClrTx/>
                        <a:buSzTx/>
                        <a:buFontTx/>
                        <a:buNone/>
                        <a:tabLst/>
                        <a:defRPr/>
                      </a:pPr>
                      <a:r>
                        <a:rPr lang="en-US" altLang="zh-CN" dirty="0"/>
                        <a:t>2023.6.1—</a:t>
                      </a:r>
                      <a:endParaRPr lang="zh-CN" altLang="en-US" dirty="0"/>
                    </a:p>
                  </a:txBody>
                  <a:tcPr/>
                </a:tc>
                <a:tc>
                  <a:txBody>
                    <a:bodyPr/>
                    <a:lstStyle/>
                    <a:p>
                      <a:pPr marL="0" marR="0" lvl="0" indent="0" algn="l" defTabSz="457189" rtl="0" eaLnBrk="1" fontAlgn="auto" latinLnBrk="0" hangingPunct="1">
                        <a:lnSpc>
                          <a:spcPct val="100000"/>
                        </a:lnSpc>
                        <a:spcBef>
                          <a:spcPts val="0"/>
                        </a:spcBef>
                        <a:spcAft>
                          <a:spcPts val="0"/>
                        </a:spcAft>
                        <a:buClrTx/>
                        <a:buSzTx/>
                        <a:buFontTx/>
                        <a:buNone/>
                        <a:tabLst/>
                        <a:defRPr/>
                      </a:pPr>
                      <a:r>
                        <a:rPr lang="zh-CN" altLang="en-US" dirty="0">
                          <a:solidFill>
                            <a:schemeClr val="tx1"/>
                          </a:solidFill>
                        </a:rPr>
                        <a:t>参加毕设论文汇报</a:t>
                      </a:r>
                    </a:p>
                  </a:txBody>
                  <a:tcPr/>
                </a:tc>
                <a:extLst>
                  <a:ext uri="{0D108BD9-81ED-4DB2-BD59-A6C34878D82A}">
                    <a16:rowId xmlns:a16="http://schemas.microsoft.com/office/drawing/2014/main" val="2079259763"/>
                  </a:ext>
                </a:extLst>
              </a:tr>
            </a:tbl>
          </a:graphicData>
        </a:graphic>
      </p:graphicFrame>
    </p:spTree>
    <p:extLst>
      <p:ext uri="{BB962C8B-B14F-4D97-AF65-F5344CB8AC3E}">
        <p14:creationId xmlns:p14="http://schemas.microsoft.com/office/powerpoint/2010/main" val="26759333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8A6FF1-38C6-BF40-AA54-FC2C1268CA34}"/>
              </a:ext>
            </a:extLst>
          </p:cNvPr>
          <p:cNvSpPr>
            <a:spLocks noGrp="1"/>
          </p:cNvSpPr>
          <p:nvPr>
            <p:ph type="ctrTitle"/>
          </p:nvPr>
        </p:nvSpPr>
        <p:spPr/>
        <p:txBody>
          <a:bodyPr>
            <a:normAutofit/>
          </a:bodyPr>
          <a:lstStyle/>
          <a:p>
            <a:r>
              <a:rPr kumimoji="1" lang="en-US" altLang="zh-CN" sz="7200" dirty="0"/>
              <a:t>Thanks</a:t>
            </a:r>
            <a:r>
              <a:rPr kumimoji="1" lang="zh-CN" altLang="en-US" sz="7200" dirty="0"/>
              <a:t>！</a:t>
            </a:r>
          </a:p>
        </p:txBody>
      </p:sp>
      <p:sp>
        <p:nvSpPr>
          <p:cNvPr id="3" name="副标题 2">
            <a:extLst>
              <a:ext uri="{FF2B5EF4-FFF2-40B4-BE49-F238E27FC236}">
                <a16:creationId xmlns:a16="http://schemas.microsoft.com/office/drawing/2014/main" id="{0486DF19-DC1B-514A-8C02-64E0ECCD2C31}"/>
              </a:ext>
            </a:extLst>
          </p:cNvPr>
          <p:cNvSpPr>
            <a:spLocks noGrp="1"/>
          </p:cNvSpPr>
          <p:nvPr>
            <p:ph type="subTitle" idx="1"/>
          </p:nvPr>
        </p:nvSpPr>
        <p:spPr/>
        <p:txBody>
          <a:bodyPr/>
          <a:lstStyle/>
          <a:p>
            <a:pPr algn="r"/>
            <a:r>
              <a:rPr lang="zh-CN" altLang="en-US" dirty="0"/>
              <a:t>答辩人：</a:t>
            </a:r>
            <a:r>
              <a:rPr kumimoji="1" lang="zh-CN" altLang="en-US" dirty="0"/>
              <a:t>狄永正</a:t>
            </a:r>
            <a:r>
              <a:rPr lang="zh-CN" altLang="en-US" dirty="0"/>
              <a:t>　　　导师：向勇　　　</a:t>
            </a:r>
            <a:endParaRPr kumimoji="1" lang="zh-CN" altLang="en-US" dirty="0"/>
          </a:p>
        </p:txBody>
      </p:sp>
      <p:sp>
        <p:nvSpPr>
          <p:cNvPr id="8" name="灯片编号占位符 7">
            <a:extLst>
              <a:ext uri="{FF2B5EF4-FFF2-40B4-BE49-F238E27FC236}">
                <a16:creationId xmlns:a16="http://schemas.microsoft.com/office/drawing/2014/main" id="{0DFF7564-12E7-4F94-DD25-EA05B6C53F50}"/>
              </a:ext>
            </a:extLst>
          </p:cNvPr>
          <p:cNvSpPr>
            <a:spLocks noGrp="1"/>
          </p:cNvSpPr>
          <p:nvPr>
            <p:ph type="sldNum" sz="quarter" idx="12"/>
          </p:nvPr>
        </p:nvSpPr>
        <p:spPr/>
        <p:txBody>
          <a:bodyPr/>
          <a:lstStyle/>
          <a:p>
            <a:pPr defTabSz="457200">
              <a:defRPr/>
            </a:pPr>
            <a:fld id="{977BA8E6-E826-B147-AA17-E3D76A29629C}" type="slidenum">
              <a:rPr kumimoji="1" lang="zh-CN" altLang="en-US" smtClean="0">
                <a:solidFill>
                  <a:srgbClr val="5C2F7D"/>
                </a:solidFill>
              </a:rPr>
              <a:pPr defTabSz="457200">
                <a:defRPr/>
              </a:pPr>
              <a:t>18</a:t>
            </a:fld>
            <a:endParaRPr kumimoji="1" lang="zh-CN" altLang="en-US" sz="900" dirty="0">
              <a:solidFill>
                <a:srgbClr val="5C2F7D"/>
              </a:solidFill>
            </a:endParaRPr>
          </a:p>
        </p:txBody>
      </p:sp>
    </p:spTree>
    <p:extLst>
      <p:ext uri="{BB962C8B-B14F-4D97-AF65-F5344CB8AC3E}">
        <p14:creationId xmlns:p14="http://schemas.microsoft.com/office/powerpoint/2010/main" val="829743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BB6AA08-C32B-6F4E-8AB3-67AE085DA5BA}"/>
              </a:ext>
            </a:extLst>
          </p:cNvPr>
          <p:cNvSpPr>
            <a:spLocks noGrp="1"/>
          </p:cNvSpPr>
          <p:nvPr>
            <p:ph type="title"/>
          </p:nvPr>
        </p:nvSpPr>
        <p:spPr/>
        <p:txBody>
          <a:bodyPr>
            <a:normAutofit/>
          </a:bodyPr>
          <a:lstStyle/>
          <a:p>
            <a:r>
              <a:rPr kumimoji="1" lang="zh-CN" altLang="en-US" sz="4400" dirty="0"/>
              <a:t>结构大纲</a:t>
            </a:r>
          </a:p>
        </p:txBody>
      </p:sp>
      <p:sp>
        <p:nvSpPr>
          <p:cNvPr id="3" name="内容占位符 2">
            <a:extLst>
              <a:ext uri="{FF2B5EF4-FFF2-40B4-BE49-F238E27FC236}">
                <a16:creationId xmlns:a16="http://schemas.microsoft.com/office/drawing/2014/main" id="{E4B3B5DF-DAF7-B946-AB06-11AE7FF1176B}"/>
              </a:ext>
            </a:extLst>
          </p:cNvPr>
          <p:cNvSpPr>
            <a:spLocks noGrp="1"/>
          </p:cNvSpPr>
          <p:nvPr>
            <p:ph idx="1"/>
          </p:nvPr>
        </p:nvSpPr>
        <p:spPr>
          <a:xfrm>
            <a:off x="1431883" y="1841889"/>
            <a:ext cx="10178926" cy="3878755"/>
          </a:xfrm>
        </p:spPr>
        <p:txBody>
          <a:bodyPr/>
          <a:lstStyle/>
          <a:p>
            <a:r>
              <a:rPr kumimoji="1" lang="zh-CN" altLang="en-US" dirty="0"/>
              <a:t>一、课题内容</a:t>
            </a:r>
            <a:endParaRPr kumimoji="1" lang="en-US" altLang="zh-CN" dirty="0"/>
          </a:p>
          <a:p>
            <a:r>
              <a:rPr kumimoji="1" lang="zh-CN" altLang="en-US" dirty="0"/>
              <a:t>二、目前进度</a:t>
            </a:r>
            <a:endParaRPr kumimoji="1" lang="en-US" altLang="zh-CN" dirty="0"/>
          </a:p>
          <a:p>
            <a:r>
              <a:rPr kumimoji="1" lang="zh-CN" altLang="en-US" dirty="0"/>
              <a:t>三、</a:t>
            </a:r>
            <a:r>
              <a:rPr kumimoji="1" lang="zh-CN" altLang="en-US" sz="3200" dirty="0"/>
              <a:t>后续实验检验</a:t>
            </a:r>
            <a:endParaRPr kumimoji="1" lang="en-US" altLang="zh-CN" sz="3200" dirty="0"/>
          </a:p>
          <a:p>
            <a:r>
              <a:rPr kumimoji="1" lang="zh-CN" altLang="en-US" dirty="0"/>
              <a:t>四、后续时间安排</a:t>
            </a:r>
          </a:p>
        </p:txBody>
      </p:sp>
      <p:sp>
        <p:nvSpPr>
          <p:cNvPr id="8" name="灯片编号占位符 7">
            <a:extLst>
              <a:ext uri="{FF2B5EF4-FFF2-40B4-BE49-F238E27FC236}">
                <a16:creationId xmlns:a16="http://schemas.microsoft.com/office/drawing/2014/main" id="{3799A2F7-EB1E-B43A-422C-2260C6ED67B5}"/>
              </a:ext>
            </a:extLst>
          </p:cNvPr>
          <p:cNvSpPr>
            <a:spLocks noGrp="1"/>
          </p:cNvSpPr>
          <p:nvPr>
            <p:ph type="sldNum" sz="quarter" idx="12"/>
          </p:nvPr>
        </p:nvSpPr>
        <p:spPr>
          <a:xfrm>
            <a:off x="10298756" y="5597317"/>
            <a:ext cx="1052508" cy="365125"/>
          </a:xfrm>
        </p:spPr>
        <p:txBody>
          <a:bodyPr/>
          <a:lstStyle/>
          <a:p>
            <a:pPr defTabSz="457200">
              <a:defRPr/>
            </a:pPr>
            <a:fld id="{977BA8E6-E826-B147-AA17-E3D76A29629C}" type="slidenum">
              <a:rPr kumimoji="1" lang="zh-CN" altLang="en-US" smtClean="0">
                <a:solidFill>
                  <a:srgbClr val="5C2F7D"/>
                </a:solidFill>
              </a:rPr>
              <a:pPr defTabSz="457200">
                <a:defRPr/>
              </a:pPr>
              <a:t>2</a:t>
            </a:fld>
            <a:endParaRPr kumimoji="1" lang="zh-CN" altLang="en-US" sz="900" dirty="0">
              <a:solidFill>
                <a:srgbClr val="5C2F7D"/>
              </a:solidFill>
            </a:endParaRPr>
          </a:p>
        </p:txBody>
      </p:sp>
    </p:spTree>
    <p:extLst>
      <p:ext uri="{BB962C8B-B14F-4D97-AF65-F5344CB8AC3E}">
        <p14:creationId xmlns:p14="http://schemas.microsoft.com/office/powerpoint/2010/main" val="7609223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CB335FAB-FA8F-41FD-B41F-E4213D79D779}"/>
              </a:ext>
            </a:extLst>
          </p:cNvPr>
          <p:cNvSpPr>
            <a:spLocks noGrp="1"/>
          </p:cNvSpPr>
          <p:nvPr>
            <p:ph type="ctrTitle"/>
          </p:nvPr>
        </p:nvSpPr>
        <p:spPr/>
        <p:txBody>
          <a:bodyPr>
            <a:normAutofit/>
          </a:bodyPr>
          <a:lstStyle/>
          <a:p>
            <a:r>
              <a:rPr kumimoji="1" lang="zh-CN" altLang="en-US" sz="4400" dirty="0"/>
              <a:t>一、课题内容</a:t>
            </a:r>
            <a:endParaRPr kumimoji="1" lang="en-US" altLang="zh-CN" sz="4400" dirty="0"/>
          </a:p>
        </p:txBody>
      </p:sp>
      <p:sp>
        <p:nvSpPr>
          <p:cNvPr id="2" name="副标题 1">
            <a:extLst>
              <a:ext uri="{FF2B5EF4-FFF2-40B4-BE49-F238E27FC236}">
                <a16:creationId xmlns:a16="http://schemas.microsoft.com/office/drawing/2014/main" id="{A8F96AEE-70D8-4DDF-A547-45EB77DBE4EF}"/>
              </a:ext>
            </a:extLst>
          </p:cNvPr>
          <p:cNvSpPr>
            <a:spLocks noGrp="1"/>
          </p:cNvSpPr>
          <p:nvPr>
            <p:ph type="subTitle" idx="1"/>
          </p:nvPr>
        </p:nvSpPr>
        <p:spPr/>
        <p:txBody>
          <a:bodyPr/>
          <a:lstStyle/>
          <a:p>
            <a:endParaRPr lang="zh-CN" altLang="en-US" dirty="0"/>
          </a:p>
        </p:txBody>
      </p:sp>
      <p:sp>
        <p:nvSpPr>
          <p:cNvPr id="8" name="灯片编号占位符 7">
            <a:extLst>
              <a:ext uri="{FF2B5EF4-FFF2-40B4-BE49-F238E27FC236}">
                <a16:creationId xmlns:a16="http://schemas.microsoft.com/office/drawing/2014/main" id="{B518883B-C389-9E28-BCFD-FD46E71E6B39}"/>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977BA8E6-E826-B147-AA17-E3D76A29629C}" type="slidenum">
              <a:rPr kumimoji="1" lang="zh-CN" altLang="en-US" sz="1600" b="0" i="0" u="none" strike="noStrike" kern="1200" cap="none" spc="0" normalizeH="0" baseline="0" noProof="0" smtClean="0">
                <a:ln>
                  <a:noFill/>
                </a:ln>
                <a:solidFill>
                  <a:srgbClr val="5C2F7D"/>
                </a:solidFill>
                <a:effectLst/>
                <a:uLnTx/>
                <a:uFillTx/>
                <a:latin typeface="Gill Sans MT" panose="020B0502020104020203"/>
                <a:ea typeface="华文中宋" panose="0201060004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3</a:t>
            </a:fld>
            <a:endParaRPr kumimoji="1" lang="zh-CN" altLang="en-US" sz="1600" b="0" i="0" u="none" strike="noStrike" kern="1200" cap="none" spc="0" normalizeH="0" baseline="0" noProof="0" dirty="0">
              <a:ln>
                <a:noFill/>
              </a:ln>
              <a:solidFill>
                <a:srgbClr val="5C2F7D"/>
              </a:solidFill>
              <a:effectLst/>
              <a:uLnTx/>
              <a:uFillTx/>
              <a:latin typeface="Gill Sans MT" panose="020B0502020104020203"/>
              <a:ea typeface="华文中宋" panose="02010600040101010101" pitchFamily="2" charset="-122"/>
              <a:cs typeface="+mn-cs"/>
            </a:endParaRPr>
          </a:p>
        </p:txBody>
      </p:sp>
    </p:spTree>
    <p:extLst>
      <p:ext uri="{BB962C8B-B14F-4D97-AF65-F5344CB8AC3E}">
        <p14:creationId xmlns:p14="http://schemas.microsoft.com/office/powerpoint/2010/main" val="29925691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94B9D5-EEB5-ED1E-D5E8-68D326910308}"/>
              </a:ext>
            </a:extLst>
          </p:cNvPr>
          <p:cNvSpPr>
            <a:spLocks noGrp="1"/>
          </p:cNvSpPr>
          <p:nvPr>
            <p:ph type="title"/>
          </p:nvPr>
        </p:nvSpPr>
        <p:spPr/>
        <p:txBody>
          <a:bodyPr/>
          <a:lstStyle/>
          <a:p>
            <a:r>
              <a:rPr lang="zh-CN" altLang="en-US" sz="2800" dirty="0">
                <a:latin typeface="+mj-ea"/>
              </a:rPr>
              <a:t>课题背景</a:t>
            </a:r>
            <a:endParaRPr lang="zh-CN" altLang="en-US" dirty="0">
              <a:latin typeface="+mj-ea"/>
            </a:endParaRPr>
          </a:p>
        </p:txBody>
      </p:sp>
      <p:sp>
        <p:nvSpPr>
          <p:cNvPr id="4" name="文本框 3">
            <a:extLst>
              <a:ext uri="{FF2B5EF4-FFF2-40B4-BE49-F238E27FC236}">
                <a16:creationId xmlns:a16="http://schemas.microsoft.com/office/drawing/2014/main" id="{1E9AD513-9386-26ED-917B-7A584363BBFF}"/>
              </a:ext>
            </a:extLst>
          </p:cNvPr>
          <p:cNvSpPr txBox="1"/>
          <p:nvPr/>
        </p:nvSpPr>
        <p:spPr>
          <a:xfrm>
            <a:off x="835306" y="1608623"/>
            <a:ext cx="9093307" cy="3005503"/>
          </a:xfrm>
          <a:prstGeom prst="rect">
            <a:avLst/>
          </a:prstGeom>
          <a:noFill/>
        </p:spPr>
        <p:txBody>
          <a:bodyPr wrap="square">
            <a:spAutoFit/>
          </a:bodyPr>
          <a:lstStyle/>
          <a:p>
            <a:pPr marL="305992" marR="0" lvl="0" indent="-305992" algn="l" defTabSz="457189" rtl="0" eaLnBrk="1" fontAlgn="auto" latinLnBrk="0" hangingPunct="1">
              <a:lnSpc>
                <a:spcPct val="150000"/>
              </a:lnSpc>
              <a:spcBef>
                <a:spcPct val="20000"/>
              </a:spcBef>
              <a:spcAft>
                <a:spcPts val="600"/>
              </a:spcAft>
              <a:buClr>
                <a:srgbClr val="5C2F7D"/>
              </a:buClr>
              <a:buSzPct val="92000"/>
              <a:buFont typeface="Wingdings 2" panose="05020102010507070707" pitchFamily="18" charset="2"/>
              <a:buChar char=""/>
              <a:tabLst/>
              <a:defRPr/>
            </a:pPr>
            <a:r>
              <a:rPr kumimoji="0" lang="zh-CN" altLang="en-US" sz="2200" b="1" i="0" u="none" strike="noStrike" kern="120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mn-cs"/>
                <a:sym typeface="+mn-ea"/>
              </a:rPr>
              <a:t>课题背景是利用树状区块链实现的</a:t>
            </a:r>
            <a:r>
              <a:rPr lang="zh-CN" altLang="en-US" sz="2200" b="1" noProof="0" dirty="0">
                <a:ln>
                  <a:noFill/>
                </a:ln>
                <a:solidFill>
                  <a:srgbClr val="000000"/>
                </a:solidFill>
                <a:effectLst/>
                <a:uLnTx/>
                <a:uFillTx/>
                <a:latin typeface="+mn-ea"/>
                <a:sym typeface="+mn-ea"/>
              </a:rPr>
              <a:t>出租车调度系统；</a:t>
            </a:r>
            <a:endParaRPr lang="en-US" altLang="zh-CN" sz="2200" b="1" noProof="0" dirty="0">
              <a:ln>
                <a:noFill/>
              </a:ln>
              <a:solidFill>
                <a:srgbClr val="000000"/>
              </a:solidFill>
              <a:effectLst/>
              <a:uLnTx/>
              <a:uFillTx/>
              <a:latin typeface="+mn-ea"/>
              <a:sym typeface="+mn-ea"/>
            </a:endParaRPr>
          </a:p>
          <a:p>
            <a:pPr marL="305992" marR="0" lvl="0" indent="-305992" algn="l" defTabSz="457189" rtl="0" eaLnBrk="1" fontAlgn="auto" latinLnBrk="0" hangingPunct="1">
              <a:lnSpc>
                <a:spcPct val="150000"/>
              </a:lnSpc>
              <a:spcBef>
                <a:spcPct val="20000"/>
              </a:spcBef>
              <a:spcAft>
                <a:spcPts val="600"/>
              </a:spcAft>
              <a:buClr>
                <a:srgbClr val="5C2F7D"/>
              </a:buClr>
              <a:buSzPct val="92000"/>
              <a:buFont typeface="Wingdings 2" panose="05020102010507070707" pitchFamily="18" charset="2"/>
              <a:buChar char=""/>
              <a:tabLst/>
              <a:defRPr/>
            </a:pPr>
            <a:r>
              <a:rPr lang="zh-CN" altLang="en-US" sz="2200" b="1" dirty="0">
                <a:solidFill>
                  <a:srgbClr val="000000"/>
                </a:solidFill>
                <a:latin typeface="+mn-ea"/>
                <a:sym typeface="+mn-ea"/>
              </a:rPr>
              <a:t>明确了任务要求：实现树状区块链子链间交易中的合并与分支合约，希望可以实现现有系统的交易速度的提升，并给出实验数据；</a:t>
            </a:r>
            <a:endParaRPr lang="en-US" altLang="zh-CN" sz="2200" b="1" dirty="0">
              <a:solidFill>
                <a:srgbClr val="000000"/>
              </a:solidFill>
              <a:latin typeface="+mn-ea"/>
              <a:sym typeface="+mn-ea"/>
            </a:endParaRPr>
          </a:p>
          <a:p>
            <a:pPr marL="305992" marR="0" lvl="0" indent="-305992" algn="l" defTabSz="457189" rtl="0" eaLnBrk="1" fontAlgn="auto" latinLnBrk="0" hangingPunct="1">
              <a:lnSpc>
                <a:spcPct val="150000"/>
              </a:lnSpc>
              <a:spcBef>
                <a:spcPct val="20000"/>
              </a:spcBef>
              <a:spcAft>
                <a:spcPts val="600"/>
              </a:spcAft>
              <a:buClr>
                <a:srgbClr val="5C2F7D"/>
              </a:buClr>
              <a:buSzPct val="92000"/>
              <a:buFont typeface="Wingdings 2" panose="05020102010507070707" pitchFamily="18" charset="2"/>
              <a:buChar char=""/>
              <a:tabLst/>
              <a:defRPr/>
            </a:pPr>
            <a:r>
              <a:rPr lang="zh-CN" altLang="en-US" sz="2200" b="1" noProof="0" dirty="0">
                <a:ln>
                  <a:noFill/>
                </a:ln>
                <a:solidFill>
                  <a:srgbClr val="000000"/>
                </a:solidFill>
                <a:effectLst/>
                <a:uLnTx/>
                <a:uFillTx/>
                <a:latin typeface="+mn-ea"/>
                <a:sym typeface="+mn-ea"/>
              </a:rPr>
              <a:t>后续根据实验进行程度，会进一步做跨区域交互的探索</a:t>
            </a:r>
            <a:endParaRPr lang="en-US" altLang="zh-CN" sz="2200" b="1" noProof="0" dirty="0">
              <a:ln>
                <a:noFill/>
              </a:ln>
              <a:solidFill>
                <a:srgbClr val="000000"/>
              </a:solidFill>
              <a:effectLst/>
              <a:uLnTx/>
              <a:uFillTx/>
              <a:latin typeface="+mn-ea"/>
              <a:sym typeface="+mn-ea"/>
            </a:endParaRPr>
          </a:p>
          <a:p>
            <a:pPr marL="305992" marR="0" lvl="0" indent="-305992" algn="l" defTabSz="457189" rtl="0" eaLnBrk="1" fontAlgn="auto" latinLnBrk="0" hangingPunct="1">
              <a:lnSpc>
                <a:spcPct val="150000"/>
              </a:lnSpc>
              <a:spcBef>
                <a:spcPct val="20000"/>
              </a:spcBef>
              <a:spcAft>
                <a:spcPts val="600"/>
              </a:spcAft>
              <a:buClr>
                <a:srgbClr val="5C2F7D"/>
              </a:buClr>
              <a:buSzPct val="92000"/>
              <a:buFont typeface="Wingdings 2" panose="05020102010507070707" pitchFamily="18" charset="2"/>
              <a:buChar char=""/>
              <a:tabLst/>
              <a:defRPr/>
            </a:pPr>
            <a:endParaRPr kumimoji="0" lang="en-US" altLang="zh-CN" sz="2200" b="1" i="0" u="none" strike="noStrike" kern="120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mn-cs"/>
            </a:endParaRPr>
          </a:p>
        </p:txBody>
      </p:sp>
      <p:sp>
        <p:nvSpPr>
          <p:cNvPr id="8" name="灯片编号占位符 7">
            <a:extLst>
              <a:ext uri="{FF2B5EF4-FFF2-40B4-BE49-F238E27FC236}">
                <a16:creationId xmlns:a16="http://schemas.microsoft.com/office/drawing/2014/main" id="{F77C7F95-2DFF-B839-BA37-B8138294F35D}"/>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977BA8E6-E826-B147-AA17-E3D76A29629C}" type="slidenum">
              <a:rPr kumimoji="1" lang="zh-CN" altLang="en-US" sz="1600" b="0" i="0" u="none" strike="noStrike" kern="1200" cap="none" spc="0" normalizeH="0" baseline="0" noProof="0" smtClean="0">
                <a:ln>
                  <a:noFill/>
                </a:ln>
                <a:solidFill>
                  <a:srgbClr val="5C2F7D"/>
                </a:solidFill>
                <a:effectLst/>
                <a:uLnTx/>
                <a:uFillTx/>
                <a:latin typeface="Gill Sans MT" panose="020B0502020104020203"/>
                <a:ea typeface="华文中宋" panose="0201060004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4</a:t>
            </a:fld>
            <a:endParaRPr kumimoji="1" lang="zh-CN" altLang="en-US" sz="900" b="0" i="0" u="none" strike="noStrike" kern="1200" cap="none" spc="0" normalizeH="0" baseline="0" noProof="0" dirty="0">
              <a:ln>
                <a:noFill/>
              </a:ln>
              <a:solidFill>
                <a:srgbClr val="5C2F7D"/>
              </a:solidFill>
              <a:effectLst/>
              <a:uLnTx/>
              <a:uFillTx/>
              <a:latin typeface="Gill Sans MT" panose="020B0502020104020203"/>
              <a:ea typeface="华文中宋" panose="02010600040101010101" pitchFamily="2" charset="-122"/>
              <a:cs typeface="+mn-cs"/>
            </a:endParaRPr>
          </a:p>
        </p:txBody>
      </p:sp>
    </p:spTree>
    <p:extLst>
      <p:ext uri="{BB962C8B-B14F-4D97-AF65-F5344CB8AC3E}">
        <p14:creationId xmlns:p14="http://schemas.microsoft.com/office/powerpoint/2010/main" val="475421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CB335FAB-FA8F-41FD-B41F-E4213D79D779}"/>
              </a:ext>
            </a:extLst>
          </p:cNvPr>
          <p:cNvSpPr>
            <a:spLocks noGrp="1"/>
          </p:cNvSpPr>
          <p:nvPr>
            <p:ph type="ctrTitle"/>
          </p:nvPr>
        </p:nvSpPr>
        <p:spPr/>
        <p:txBody>
          <a:bodyPr>
            <a:normAutofit/>
          </a:bodyPr>
          <a:lstStyle/>
          <a:p>
            <a:r>
              <a:rPr kumimoji="1" lang="zh-CN" altLang="en-US" sz="4400" dirty="0"/>
              <a:t>二、目前进度</a:t>
            </a:r>
            <a:endParaRPr lang="zh-CN" altLang="en-US" sz="4400" dirty="0"/>
          </a:p>
        </p:txBody>
      </p:sp>
      <p:sp>
        <p:nvSpPr>
          <p:cNvPr id="2" name="副标题 1">
            <a:extLst>
              <a:ext uri="{FF2B5EF4-FFF2-40B4-BE49-F238E27FC236}">
                <a16:creationId xmlns:a16="http://schemas.microsoft.com/office/drawing/2014/main" id="{A8F96AEE-70D8-4DDF-A547-45EB77DBE4EF}"/>
              </a:ext>
            </a:extLst>
          </p:cNvPr>
          <p:cNvSpPr>
            <a:spLocks noGrp="1"/>
          </p:cNvSpPr>
          <p:nvPr>
            <p:ph type="subTitle" idx="1"/>
          </p:nvPr>
        </p:nvSpPr>
        <p:spPr/>
        <p:txBody>
          <a:bodyPr/>
          <a:lstStyle/>
          <a:p>
            <a:endParaRPr lang="zh-CN" altLang="en-US" dirty="0"/>
          </a:p>
        </p:txBody>
      </p:sp>
      <p:sp>
        <p:nvSpPr>
          <p:cNvPr id="8" name="灯片编号占位符 7">
            <a:extLst>
              <a:ext uri="{FF2B5EF4-FFF2-40B4-BE49-F238E27FC236}">
                <a16:creationId xmlns:a16="http://schemas.microsoft.com/office/drawing/2014/main" id="{AAE1DFCA-0E47-6FAF-0248-2356C31CCA24}"/>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977BA8E6-E826-B147-AA17-E3D76A29629C}" type="slidenum">
              <a:rPr kumimoji="1" lang="zh-CN" altLang="en-US" sz="1600" b="0" i="0" u="none" strike="noStrike" kern="1200" cap="none" spc="0" normalizeH="0" baseline="0" noProof="0" smtClean="0">
                <a:ln>
                  <a:noFill/>
                </a:ln>
                <a:solidFill>
                  <a:srgbClr val="5C2F7D"/>
                </a:solidFill>
                <a:effectLst/>
                <a:uLnTx/>
                <a:uFillTx/>
                <a:latin typeface="Gill Sans MT" panose="020B0502020104020203"/>
                <a:ea typeface="华文中宋" panose="0201060004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5</a:t>
            </a:fld>
            <a:endParaRPr kumimoji="1" lang="zh-CN" altLang="en-US" sz="1600" b="0" i="0" u="none" strike="noStrike" kern="1200" cap="none" spc="0" normalizeH="0" baseline="0" noProof="0" dirty="0">
              <a:ln>
                <a:noFill/>
              </a:ln>
              <a:solidFill>
                <a:srgbClr val="5C2F7D"/>
              </a:solidFill>
              <a:effectLst/>
              <a:uLnTx/>
              <a:uFillTx/>
              <a:latin typeface="Gill Sans MT" panose="020B0502020104020203"/>
              <a:ea typeface="华文中宋" panose="02010600040101010101" pitchFamily="2" charset="-122"/>
              <a:cs typeface="+mn-cs"/>
            </a:endParaRPr>
          </a:p>
        </p:txBody>
      </p:sp>
    </p:spTree>
    <p:extLst>
      <p:ext uri="{BB962C8B-B14F-4D97-AF65-F5344CB8AC3E}">
        <p14:creationId xmlns:p14="http://schemas.microsoft.com/office/powerpoint/2010/main" val="20834444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a:extLst>
              <a:ext uri="{FF2B5EF4-FFF2-40B4-BE49-F238E27FC236}">
                <a16:creationId xmlns:a16="http://schemas.microsoft.com/office/drawing/2014/main" id="{DD553D6F-BC1A-435F-9D69-C092A92466AA}"/>
              </a:ext>
            </a:extLst>
          </p:cNvPr>
          <p:cNvSpPr>
            <a:spLocks noGrp="1"/>
          </p:cNvSpPr>
          <p:nvPr>
            <p:ph idx="1"/>
          </p:nvPr>
        </p:nvSpPr>
        <p:spPr>
          <a:xfrm>
            <a:off x="835306" y="1608624"/>
            <a:ext cx="10521387" cy="4714986"/>
          </a:xfrm>
        </p:spPr>
        <p:txBody>
          <a:bodyPr>
            <a:normAutofit lnSpcReduction="10000"/>
          </a:bodyPr>
          <a:lstStyle/>
          <a:p>
            <a:r>
              <a:rPr lang="zh-CN" altLang="en-US" sz="2400" dirty="0">
                <a:latin typeface="+mn-ea"/>
              </a:rPr>
              <a:t>已完成</a:t>
            </a:r>
            <a:r>
              <a:rPr kumimoji="0" lang="zh-CN" altLang="en-US" sz="2400" i="0" u="none" strike="noStrike" kern="1200" cap="none" spc="0" normalizeH="0" baseline="0" noProof="0" dirty="0">
                <a:ln>
                  <a:noFill/>
                </a:ln>
                <a:solidFill>
                  <a:srgbClr val="000000"/>
                </a:solidFill>
                <a:effectLst/>
                <a:uLnTx/>
                <a:uFillTx/>
                <a:latin typeface="+mn-ea"/>
                <a:cs typeface="+mn-cs"/>
                <a:sym typeface="+mn-ea"/>
              </a:rPr>
              <a:t>出租车调度系统的复现工作</a:t>
            </a:r>
            <a:r>
              <a:rPr lang="zh-CN" altLang="en-US" sz="2400" dirty="0">
                <a:latin typeface="+mn-ea"/>
              </a:rPr>
              <a:t>的复现部署，并形成了复现手册，复现手册仓库地址：</a:t>
            </a:r>
            <a:r>
              <a:rPr lang="en-US" altLang="zh-CN" sz="1600" dirty="0">
                <a:latin typeface="+mn-ea"/>
              </a:rPr>
              <a:t>https://github.com/diyz19/GraduationDesign/tree/master/Reproduct-doc</a:t>
            </a:r>
          </a:p>
          <a:p>
            <a:endParaRPr lang="en-US" altLang="zh-CN" dirty="0">
              <a:latin typeface="+mn-ea"/>
            </a:endParaRPr>
          </a:p>
          <a:p>
            <a:r>
              <a:rPr lang="zh-CN" altLang="en-US" sz="2400" dirty="0">
                <a:latin typeface="+mn-ea"/>
              </a:rPr>
              <a:t>部署了本地的树状区块链做转移资产的交易测试，实验仓库地址：</a:t>
            </a:r>
            <a:r>
              <a:rPr lang="en-US" altLang="zh-CN" sz="1600" dirty="0">
                <a:latin typeface="+mn-ea"/>
              </a:rPr>
              <a:t>https://github.com/diyz19/GethTree</a:t>
            </a:r>
          </a:p>
          <a:p>
            <a:endParaRPr lang="en-US" altLang="zh-CN" sz="2400" dirty="0">
              <a:latin typeface="+mn-ea"/>
            </a:endParaRPr>
          </a:p>
          <a:p>
            <a:r>
              <a:rPr lang="zh-CN" altLang="en-US" sz="2400" dirty="0">
                <a:latin typeface="+mn-ea"/>
              </a:rPr>
              <a:t>学习了使用</a:t>
            </a:r>
            <a:r>
              <a:rPr lang="en-US" altLang="zh-CN" sz="2400" dirty="0">
                <a:latin typeface="+mn-ea"/>
              </a:rPr>
              <a:t>Solidity</a:t>
            </a:r>
            <a:r>
              <a:rPr lang="zh-CN" altLang="en-US" sz="2400" dirty="0">
                <a:latin typeface="+mn-ea"/>
              </a:rPr>
              <a:t>编写合约代码，编写简单的子链间交互的合约代码</a:t>
            </a:r>
            <a:r>
              <a:rPr lang="en-US" altLang="zh-CN" sz="1600" dirty="0">
                <a:latin typeface="+mn-ea"/>
              </a:rPr>
              <a:t>https://github.com/diyz19/EasyContract</a:t>
            </a:r>
          </a:p>
          <a:p>
            <a:endParaRPr lang="en-US" altLang="zh-CN" sz="2400" dirty="0">
              <a:latin typeface="+mn-ea"/>
            </a:endParaRPr>
          </a:p>
          <a:p>
            <a:r>
              <a:rPr lang="zh-CN" altLang="en-US" sz="2400" dirty="0">
                <a:latin typeface="+mn-ea"/>
              </a:rPr>
              <a:t>完成了外文文档翻译工作，仓库地址：</a:t>
            </a:r>
            <a:r>
              <a:rPr lang="en-US" altLang="zh-CN" sz="1600" dirty="0">
                <a:latin typeface="+mn-ea"/>
              </a:rPr>
              <a:t>https://github.com/diyz19/GraduationDesign/tree/master/%E7%BF%BB%E8%AF%91</a:t>
            </a:r>
          </a:p>
          <a:p>
            <a:pPr marL="0" indent="0">
              <a:buNone/>
            </a:pPr>
            <a:r>
              <a:rPr lang="en-US" altLang="zh-CN" sz="2200" dirty="0">
                <a:latin typeface="+mn-ea"/>
              </a:rPr>
              <a:t>	</a:t>
            </a:r>
          </a:p>
        </p:txBody>
      </p:sp>
      <p:sp>
        <p:nvSpPr>
          <p:cNvPr id="4" name="标题 3">
            <a:extLst>
              <a:ext uri="{FF2B5EF4-FFF2-40B4-BE49-F238E27FC236}">
                <a16:creationId xmlns:a16="http://schemas.microsoft.com/office/drawing/2014/main" id="{CB335FAB-FA8F-41FD-B41F-E4213D79D779}"/>
              </a:ext>
            </a:extLst>
          </p:cNvPr>
          <p:cNvSpPr>
            <a:spLocks noGrp="1"/>
          </p:cNvSpPr>
          <p:nvPr>
            <p:ph type="title"/>
          </p:nvPr>
        </p:nvSpPr>
        <p:spPr/>
        <p:txBody>
          <a:bodyPr>
            <a:normAutofit/>
          </a:bodyPr>
          <a:lstStyle/>
          <a:p>
            <a:r>
              <a:rPr lang="zh-CN" altLang="en-US" dirty="0">
                <a:latin typeface="+mj-ea"/>
              </a:rPr>
              <a:t>工作情况</a:t>
            </a:r>
          </a:p>
        </p:txBody>
      </p:sp>
      <p:sp>
        <p:nvSpPr>
          <p:cNvPr id="8" name="灯片编号占位符 7">
            <a:extLst>
              <a:ext uri="{FF2B5EF4-FFF2-40B4-BE49-F238E27FC236}">
                <a16:creationId xmlns:a16="http://schemas.microsoft.com/office/drawing/2014/main" id="{084DDDEC-1BEC-A0A2-0DED-4208E5C5F333}"/>
              </a:ext>
            </a:extLst>
          </p:cNvPr>
          <p:cNvSpPr>
            <a:spLocks noGrp="1"/>
          </p:cNvSpPr>
          <p:nvPr>
            <p:ph type="sldNum" sz="quarter" idx="12"/>
          </p:nvPr>
        </p:nvSpPr>
        <p:spPr/>
        <p:txBody>
          <a:bodyPr/>
          <a:lstStyle/>
          <a:p>
            <a:pPr defTabSz="457200">
              <a:defRPr/>
            </a:pPr>
            <a:fld id="{977BA8E6-E826-B147-AA17-E3D76A29629C}" type="slidenum">
              <a:rPr kumimoji="1" lang="zh-CN" altLang="en-US" smtClean="0">
                <a:solidFill>
                  <a:srgbClr val="5C2F7D"/>
                </a:solidFill>
              </a:rPr>
              <a:pPr defTabSz="457200">
                <a:defRPr/>
              </a:pPr>
              <a:t>6</a:t>
            </a:fld>
            <a:endParaRPr kumimoji="1" lang="zh-CN" altLang="en-US" sz="900" dirty="0">
              <a:solidFill>
                <a:srgbClr val="5C2F7D"/>
              </a:solidFill>
            </a:endParaRPr>
          </a:p>
        </p:txBody>
      </p:sp>
    </p:spTree>
    <p:extLst>
      <p:ext uri="{BB962C8B-B14F-4D97-AF65-F5344CB8AC3E}">
        <p14:creationId xmlns:p14="http://schemas.microsoft.com/office/powerpoint/2010/main" val="11106217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E779181E-54C4-A3AA-76B8-8CCB6C8A6766}"/>
              </a:ext>
            </a:extLst>
          </p:cNvPr>
          <p:cNvSpPr>
            <a:spLocks noGrp="1"/>
          </p:cNvSpPr>
          <p:nvPr>
            <p:ph idx="1"/>
          </p:nvPr>
        </p:nvSpPr>
        <p:spPr>
          <a:xfrm>
            <a:off x="835307" y="1608624"/>
            <a:ext cx="7931134" cy="4353824"/>
          </a:xfrm>
        </p:spPr>
        <p:txBody>
          <a:bodyPr>
            <a:normAutofit/>
          </a:bodyPr>
          <a:lstStyle/>
          <a:p>
            <a:r>
              <a:rPr lang="zh-CN" altLang="en-US" sz="2000" dirty="0"/>
              <a:t>搭建了区块链运行所需环境，包括</a:t>
            </a:r>
            <a:r>
              <a:rPr lang="en-US" altLang="zh-CN" sz="2000" dirty="0" err="1"/>
              <a:t>npm</a:t>
            </a:r>
            <a:r>
              <a:rPr lang="zh-CN" altLang="en-US" sz="2000" dirty="0"/>
              <a:t>、</a:t>
            </a:r>
            <a:r>
              <a:rPr lang="en-US" altLang="zh-CN" sz="2000" dirty="0"/>
              <a:t>truffle</a:t>
            </a:r>
            <a:r>
              <a:rPr lang="zh-CN" altLang="en-US" sz="2000" dirty="0"/>
              <a:t>、</a:t>
            </a:r>
            <a:r>
              <a:rPr lang="en-US" altLang="zh-CN" sz="2000" dirty="0" err="1"/>
              <a:t>geth</a:t>
            </a:r>
            <a:r>
              <a:rPr lang="zh-CN" altLang="en-US" sz="2000" dirty="0"/>
              <a:t>、</a:t>
            </a:r>
            <a:r>
              <a:rPr lang="en-US" altLang="zh-CN" sz="2000" dirty="0"/>
              <a:t>ganache-cli</a:t>
            </a:r>
            <a:r>
              <a:rPr lang="zh-CN" altLang="en-US" sz="2000" dirty="0"/>
              <a:t>等库，完成了浏览器与智能合约交互的实验；</a:t>
            </a:r>
            <a:endParaRPr lang="en-US" altLang="zh-CN" sz="2000" dirty="0"/>
          </a:p>
          <a:p>
            <a:endParaRPr lang="zh-CN" altLang="en-US" sz="2000" dirty="0"/>
          </a:p>
          <a:p>
            <a:r>
              <a:rPr lang="zh-CN" altLang="en-US" sz="2000" dirty="0"/>
              <a:t>部署已有智能合约、能够运行现有调度系统；部署环境，能够通过脚本一定程度上自动化测试流程；</a:t>
            </a:r>
          </a:p>
          <a:p>
            <a:endParaRPr lang="en-US" altLang="zh-CN" dirty="0"/>
          </a:p>
          <a:p>
            <a:endParaRPr lang="zh-CN" altLang="en-US" sz="2000" dirty="0"/>
          </a:p>
        </p:txBody>
      </p:sp>
      <p:sp>
        <p:nvSpPr>
          <p:cNvPr id="3" name="标题 2">
            <a:extLst>
              <a:ext uri="{FF2B5EF4-FFF2-40B4-BE49-F238E27FC236}">
                <a16:creationId xmlns:a16="http://schemas.microsoft.com/office/drawing/2014/main" id="{C5B53DB0-372E-E978-44B7-B24316585802}"/>
              </a:ext>
            </a:extLst>
          </p:cNvPr>
          <p:cNvSpPr>
            <a:spLocks noGrp="1"/>
          </p:cNvSpPr>
          <p:nvPr>
            <p:ph type="title"/>
          </p:nvPr>
        </p:nvSpPr>
        <p:spPr/>
        <p:txBody>
          <a:bodyPr/>
          <a:lstStyle/>
          <a:p>
            <a:r>
              <a:rPr lang="zh-CN" altLang="en-US" dirty="0"/>
              <a:t>复现</a:t>
            </a:r>
          </a:p>
        </p:txBody>
      </p:sp>
      <p:sp>
        <p:nvSpPr>
          <p:cNvPr id="8" name="灯片编号占位符 7">
            <a:extLst>
              <a:ext uri="{FF2B5EF4-FFF2-40B4-BE49-F238E27FC236}">
                <a16:creationId xmlns:a16="http://schemas.microsoft.com/office/drawing/2014/main" id="{6A7B7CB4-9346-DD88-1A55-9D8880417EEE}"/>
              </a:ext>
            </a:extLst>
          </p:cNvPr>
          <p:cNvSpPr>
            <a:spLocks noGrp="1"/>
          </p:cNvSpPr>
          <p:nvPr>
            <p:ph type="sldNum" sz="quarter" idx="12"/>
          </p:nvPr>
        </p:nvSpPr>
        <p:spPr/>
        <p:txBody>
          <a:bodyPr/>
          <a:lstStyle/>
          <a:p>
            <a:pPr defTabSz="457200">
              <a:defRPr/>
            </a:pPr>
            <a:fld id="{977BA8E6-E826-B147-AA17-E3D76A29629C}" type="slidenum">
              <a:rPr kumimoji="1" lang="zh-CN" altLang="en-US" smtClean="0">
                <a:solidFill>
                  <a:srgbClr val="5C2F7D"/>
                </a:solidFill>
              </a:rPr>
              <a:pPr defTabSz="457200">
                <a:defRPr/>
              </a:pPr>
              <a:t>7</a:t>
            </a:fld>
            <a:endParaRPr kumimoji="1" lang="zh-CN" altLang="en-US" sz="900" dirty="0">
              <a:solidFill>
                <a:srgbClr val="5C2F7D"/>
              </a:solidFill>
            </a:endParaRPr>
          </a:p>
        </p:txBody>
      </p:sp>
    </p:spTree>
    <p:extLst>
      <p:ext uri="{BB962C8B-B14F-4D97-AF65-F5344CB8AC3E}">
        <p14:creationId xmlns:p14="http://schemas.microsoft.com/office/powerpoint/2010/main" val="30556777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830A3389-173A-44E4-D03E-60B855ECFD7F}"/>
              </a:ext>
            </a:extLst>
          </p:cNvPr>
          <p:cNvSpPr>
            <a:spLocks noGrp="1"/>
          </p:cNvSpPr>
          <p:nvPr>
            <p:ph idx="1"/>
          </p:nvPr>
        </p:nvSpPr>
        <p:spPr>
          <a:xfrm>
            <a:off x="835306" y="1608624"/>
            <a:ext cx="9453169" cy="3678303"/>
          </a:xfrm>
        </p:spPr>
        <p:txBody>
          <a:bodyPr>
            <a:normAutofit lnSpcReduction="10000"/>
          </a:bodyPr>
          <a:lstStyle/>
          <a:p>
            <a:r>
              <a:rPr lang="zh-CN" altLang="en-US" sz="2000" dirty="0"/>
              <a:t>原有的复现手册较为粗糙，且部分地方会遇到指令不明的情况，整个复现的过程要在理解的系统工作的基础上解决一些</a:t>
            </a:r>
            <a:r>
              <a:rPr lang="en-US" altLang="zh-CN" sz="2000" dirty="0"/>
              <a:t>bug</a:t>
            </a:r>
            <a:r>
              <a:rPr lang="zh-CN" altLang="en-US" sz="2000" dirty="0"/>
              <a:t>进行，在解决问题后，也相应的完善了复现手册</a:t>
            </a:r>
            <a:endParaRPr lang="en-US" altLang="zh-CN" sz="2000" dirty="0"/>
          </a:p>
          <a:p>
            <a:endParaRPr lang="en-US" altLang="zh-CN" sz="2000" dirty="0"/>
          </a:p>
          <a:p>
            <a:r>
              <a:rPr lang="zh-CN" altLang="en-US" sz="2000" dirty="0"/>
              <a:t>遭遇到了许多的环境阻碍，主要有虚拟机在环境部署中遇到的各种问题，如各种库的安装以及其版本的适配等，在解决问题后，也相应的完善了复现手册</a:t>
            </a:r>
            <a:endParaRPr lang="en-US" altLang="zh-CN" sz="2000" dirty="0"/>
          </a:p>
          <a:p>
            <a:endParaRPr lang="en-US" altLang="zh-CN" sz="2000" dirty="0"/>
          </a:p>
          <a:p>
            <a:r>
              <a:rPr lang="zh-CN" altLang="en-US" sz="2000" dirty="0"/>
              <a:t>目前实现的部署调度系统合约和本地部署多链的测试，在以太坊的本地编译处遇到了问题，按照目前进度来看是一些需要用到的库，虚拟机的网络无法直接访问，采用的措施是本地下载上传，后续需要继续部署好所需环境，完成编译</a:t>
            </a:r>
            <a:endParaRPr lang="en-US" altLang="zh-CN" sz="2000" dirty="0"/>
          </a:p>
          <a:p>
            <a:endParaRPr lang="zh-CN" altLang="en-US" dirty="0"/>
          </a:p>
        </p:txBody>
      </p:sp>
      <p:sp>
        <p:nvSpPr>
          <p:cNvPr id="3" name="标题 2">
            <a:extLst>
              <a:ext uri="{FF2B5EF4-FFF2-40B4-BE49-F238E27FC236}">
                <a16:creationId xmlns:a16="http://schemas.microsoft.com/office/drawing/2014/main" id="{EFCF141C-CE44-0875-2DFA-8A77F861BAA7}"/>
              </a:ext>
            </a:extLst>
          </p:cNvPr>
          <p:cNvSpPr>
            <a:spLocks noGrp="1"/>
          </p:cNvSpPr>
          <p:nvPr>
            <p:ph type="title"/>
          </p:nvPr>
        </p:nvSpPr>
        <p:spPr/>
        <p:txBody>
          <a:bodyPr/>
          <a:lstStyle/>
          <a:p>
            <a:r>
              <a:rPr lang="zh-CN" altLang="en-US" dirty="0"/>
              <a:t>工作与阻碍</a:t>
            </a:r>
          </a:p>
        </p:txBody>
      </p:sp>
      <p:sp>
        <p:nvSpPr>
          <p:cNvPr id="4" name="灯片编号占位符 3">
            <a:extLst>
              <a:ext uri="{FF2B5EF4-FFF2-40B4-BE49-F238E27FC236}">
                <a16:creationId xmlns:a16="http://schemas.microsoft.com/office/drawing/2014/main" id="{7D3AD297-D0FC-94B4-DB82-99F1118259FA}"/>
              </a:ext>
            </a:extLst>
          </p:cNvPr>
          <p:cNvSpPr>
            <a:spLocks noGrp="1"/>
          </p:cNvSpPr>
          <p:nvPr>
            <p:ph type="sldNum" sz="quarter" idx="12"/>
          </p:nvPr>
        </p:nvSpPr>
        <p:spPr/>
        <p:txBody>
          <a:bodyPr/>
          <a:lstStyle/>
          <a:p>
            <a:pPr defTabSz="457200">
              <a:defRPr/>
            </a:pPr>
            <a:fld id="{977BA8E6-E826-B147-AA17-E3D76A29629C}" type="slidenum">
              <a:rPr kumimoji="1" lang="zh-CN" altLang="en-US" smtClean="0">
                <a:solidFill>
                  <a:srgbClr val="5C2F7D"/>
                </a:solidFill>
              </a:rPr>
              <a:pPr defTabSz="457200">
                <a:defRPr/>
              </a:pPr>
              <a:t>8</a:t>
            </a:fld>
            <a:endParaRPr kumimoji="1" lang="zh-CN" altLang="en-US" sz="900" dirty="0">
              <a:solidFill>
                <a:srgbClr val="5C2F7D"/>
              </a:solidFill>
            </a:endParaRPr>
          </a:p>
        </p:txBody>
      </p:sp>
    </p:spTree>
    <p:extLst>
      <p:ext uri="{BB962C8B-B14F-4D97-AF65-F5344CB8AC3E}">
        <p14:creationId xmlns:p14="http://schemas.microsoft.com/office/powerpoint/2010/main" val="26777035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C5B53DB0-372E-E978-44B7-B24316585802}"/>
              </a:ext>
            </a:extLst>
          </p:cNvPr>
          <p:cNvSpPr>
            <a:spLocks noGrp="1"/>
          </p:cNvSpPr>
          <p:nvPr>
            <p:ph type="title"/>
          </p:nvPr>
        </p:nvSpPr>
        <p:spPr/>
        <p:txBody>
          <a:bodyPr/>
          <a:lstStyle/>
          <a:p>
            <a:r>
              <a:rPr lang="zh-CN" altLang="en-US" dirty="0"/>
              <a:t>复现结果</a:t>
            </a:r>
          </a:p>
        </p:txBody>
      </p:sp>
      <p:sp>
        <p:nvSpPr>
          <p:cNvPr id="8" name="灯片编号占位符 7">
            <a:extLst>
              <a:ext uri="{FF2B5EF4-FFF2-40B4-BE49-F238E27FC236}">
                <a16:creationId xmlns:a16="http://schemas.microsoft.com/office/drawing/2014/main" id="{6A7B7CB4-9346-DD88-1A55-9D8880417EEE}"/>
              </a:ext>
            </a:extLst>
          </p:cNvPr>
          <p:cNvSpPr>
            <a:spLocks noGrp="1"/>
          </p:cNvSpPr>
          <p:nvPr>
            <p:ph type="sldNum" sz="quarter" idx="12"/>
          </p:nvPr>
        </p:nvSpPr>
        <p:spPr/>
        <p:txBody>
          <a:bodyPr/>
          <a:lstStyle/>
          <a:p>
            <a:pPr defTabSz="457200">
              <a:defRPr/>
            </a:pPr>
            <a:fld id="{977BA8E6-E826-B147-AA17-E3D76A29629C}" type="slidenum">
              <a:rPr kumimoji="1" lang="zh-CN" altLang="en-US" smtClean="0">
                <a:solidFill>
                  <a:srgbClr val="5C2F7D"/>
                </a:solidFill>
              </a:rPr>
              <a:pPr defTabSz="457200">
                <a:defRPr/>
              </a:pPr>
              <a:t>9</a:t>
            </a:fld>
            <a:endParaRPr kumimoji="1" lang="zh-CN" altLang="en-US" sz="900" dirty="0">
              <a:solidFill>
                <a:srgbClr val="5C2F7D"/>
              </a:solidFill>
            </a:endParaRPr>
          </a:p>
        </p:txBody>
      </p:sp>
      <p:pic>
        <p:nvPicPr>
          <p:cNvPr id="9" name="内容占位符 8">
            <a:extLst>
              <a:ext uri="{FF2B5EF4-FFF2-40B4-BE49-F238E27FC236}">
                <a16:creationId xmlns:a16="http://schemas.microsoft.com/office/drawing/2014/main" id="{D78BA304-C932-10CF-8F8C-C802169B73E8}"/>
              </a:ext>
            </a:extLst>
          </p:cNvPr>
          <p:cNvPicPr>
            <a:picLocks noGrp="1" noChangeAspect="1"/>
          </p:cNvPicPr>
          <p:nvPr>
            <p:ph idx="1"/>
          </p:nvPr>
        </p:nvPicPr>
        <p:blipFill>
          <a:blip r:embed="rId2"/>
          <a:stretch>
            <a:fillRect/>
          </a:stretch>
        </p:blipFill>
        <p:spPr>
          <a:xfrm>
            <a:off x="3855776" y="1608624"/>
            <a:ext cx="7854426" cy="3665399"/>
          </a:xfrm>
          <a:prstGeom prst="rect">
            <a:avLst/>
          </a:prstGeom>
        </p:spPr>
      </p:pic>
      <p:pic>
        <p:nvPicPr>
          <p:cNvPr id="10" name="内容占位符 4">
            <a:extLst>
              <a:ext uri="{FF2B5EF4-FFF2-40B4-BE49-F238E27FC236}">
                <a16:creationId xmlns:a16="http://schemas.microsoft.com/office/drawing/2014/main" id="{DFCCAF07-C9F2-C3CD-89E4-D4AA34E21C56}"/>
              </a:ext>
            </a:extLst>
          </p:cNvPr>
          <p:cNvPicPr>
            <a:picLocks noChangeAspect="1"/>
          </p:cNvPicPr>
          <p:nvPr/>
        </p:nvPicPr>
        <p:blipFill>
          <a:blip r:embed="rId3"/>
          <a:stretch>
            <a:fillRect/>
          </a:stretch>
        </p:blipFill>
        <p:spPr>
          <a:xfrm>
            <a:off x="835306" y="1608624"/>
            <a:ext cx="2768691" cy="4297318"/>
          </a:xfrm>
          <a:prstGeom prst="rect">
            <a:avLst/>
          </a:prstGeom>
        </p:spPr>
      </p:pic>
    </p:spTree>
    <p:extLst>
      <p:ext uri="{BB962C8B-B14F-4D97-AF65-F5344CB8AC3E}">
        <p14:creationId xmlns:p14="http://schemas.microsoft.com/office/powerpoint/2010/main" val="3907978480"/>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清华简约主题-扁平-16:9">
  <a:themeElements>
    <a:clrScheme name="自定义 6">
      <a:dk1>
        <a:srgbClr val="000000"/>
      </a:dk1>
      <a:lt1>
        <a:srgbClr val="FFFFFF"/>
      </a:lt1>
      <a:dk2>
        <a:srgbClr val="3D3D3D"/>
      </a:dk2>
      <a:lt2>
        <a:srgbClr val="EBEBEB"/>
      </a:lt2>
      <a:accent1>
        <a:srgbClr val="5B2F7C"/>
      </a:accent1>
      <a:accent2>
        <a:srgbClr val="5C2F7D"/>
      </a:accent2>
      <a:accent3>
        <a:srgbClr val="E6C46D"/>
      </a:accent3>
      <a:accent4>
        <a:srgbClr val="969FA7"/>
      </a:accent4>
      <a:accent5>
        <a:srgbClr val="A9C37C"/>
      </a:accent5>
      <a:accent6>
        <a:srgbClr val="5A8071"/>
      </a:accent6>
      <a:hlink>
        <a:srgbClr val="828282"/>
      </a:hlink>
      <a:folHlink>
        <a:srgbClr val="A5A5A5"/>
      </a:folHlink>
    </a:clrScheme>
    <a:fontScheme name="红利">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红利">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5D8C9649-FBE1-4B5B-8258-8A170F9843AD}"/>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507</TotalTime>
  <Words>976</Words>
  <Application>Microsoft Office PowerPoint</Application>
  <PresentationFormat>宽屏</PresentationFormat>
  <Paragraphs>109</Paragraphs>
  <Slides>18</Slides>
  <Notes>2</Notes>
  <HiddenSlides>0</HiddenSlides>
  <MMClips>0</MMClips>
  <ScaleCrop>false</ScaleCrop>
  <HeadingPairs>
    <vt:vector size="6" baseType="variant">
      <vt:variant>
        <vt:lpstr>已用的字体</vt:lpstr>
      </vt:variant>
      <vt:variant>
        <vt:i4>7</vt:i4>
      </vt:variant>
      <vt:variant>
        <vt:lpstr>主题</vt:lpstr>
      </vt:variant>
      <vt:variant>
        <vt:i4>2</vt:i4>
      </vt:variant>
      <vt:variant>
        <vt:lpstr>幻灯片标题</vt:lpstr>
      </vt:variant>
      <vt:variant>
        <vt:i4>18</vt:i4>
      </vt:variant>
    </vt:vector>
  </HeadingPairs>
  <TitlesOfParts>
    <vt:vector size="27" baseType="lpstr">
      <vt:lpstr>等线</vt:lpstr>
      <vt:lpstr>等线 Light</vt:lpstr>
      <vt:lpstr>华文中宋</vt:lpstr>
      <vt:lpstr>Arial</vt:lpstr>
      <vt:lpstr>Gill Sans MT</vt:lpstr>
      <vt:lpstr>Wingdings</vt:lpstr>
      <vt:lpstr>Wingdings 2</vt:lpstr>
      <vt:lpstr>Office 主题​​</vt:lpstr>
      <vt:lpstr>2_清华简约主题-扁平-16:9</vt:lpstr>
      <vt:lpstr>树状区块链的跨链操作的设计研究 </vt:lpstr>
      <vt:lpstr>结构大纲</vt:lpstr>
      <vt:lpstr>一、课题内容</vt:lpstr>
      <vt:lpstr>课题背景</vt:lpstr>
      <vt:lpstr>二、目前进度</vt:lpstr>
      <vt:lpstr>工作情况</vt:lpstr>
      <vt:lpstr>复现</vt:lpstr>
      <vt:lpstr>工作与阻碍</vt:lpstr>
      <vt:lpstr>复现结果</vt:lpstr>
      <vt:lpstr>现有本地实验测试</vt:lpstr>
      <vt:lpstr>现有本地实验测试</vt:lpstr>
      <vt:lpstr>现有本地实验测试</vt:lpstr>
      <vt:lpstr>三、后续实验检验</vt:lpstr>
      <vt:lpstr>后续的实验测试</vt:lpstr>
      <vt:lpstr>四、后续时间安排</vt:lpstr>
      <vt:lpstr>后续安排</vt:lpstr>
      <vt:lpstr>时间表</vt:lpstr>
      <vt:lpstr>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树状区块链的跨链操作的设计研究 </dc:title>
  <dc:creator>狄 永正</dc:creator>
  <cp:lastModifiedBy>狄 永正</cp:lastModifiedBy>
  <cp:revision>16</cp:revision>
  <dcterms:created xsi:type="dcterms:W3CDTF">2023-03-30T05:58:33Z</dcterms:created>
  <dcterms:modified xsi:type="dcterms:W3CDTF">2023-03-31T05:38:18Z</dcterms:modified>
</cp:coreProperties>
</file>