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1146" r:id="rId3"/>
    <p:sldId id="1148" r:id="rId4"/>
    <p:sldId id="1149" r:id="rId5"/>
    <p:sldId id="1168" r:id="rId6"/>
    <p:sldId id="1156" r:id="rId7"/>
    <p:sldId id="1151" r:id="rId8"/>
    <p:sldId id="1176" r:id="rId9"/>
    <p:sldId id="1183" r:id="rId10"/>
    <p:sldId id="1164" r:id="rId11"/>
    <p:sldId id="1175" r:id="rId12"/>
    <p:sldId id="1157" r:id="rId13"/>
    <p:sldId id="1169" r:id="rId14"/>
    <p:sldId id="1171" r:id="rId15"/>
    <p:sldId id="11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B74E5-BCAC-43A1-1988-9A82CD085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94904-3564-7179-AEDB-E3F83DDDC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7292D-0CE2-0297-3F35-A4227587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8C04-1696-44D3-A46F-69CFCE76FCE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B409C-DAFD-DD5A-2A77-42C87C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AEF32-0A9E-52A5-6956-82B08967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97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57DE6-C620-F1C5-00A4-040EC2FC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D256D0-F8CD-5110-D8CE-1BBEFC182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9C3E9-2CF0-0AAF-9437-3EE812CA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8C04-1696-44D3-A46F-69CFCE76FCE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5D9BD-3047-2264-89CE-2A940B69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05F0A-98E0-C7DC-BF36-F4B4B3CC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0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4A86A0-6991-C1BA-9C32-F183B59F5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E39868-AFC1-2A13-D217-C002E9760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90ACE-D89E-5486-2BDE-5D622633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8C04-1696-44D3-A46F-69CFCE76FCE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F0068-9276-3F8D-0036-CF48796A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91F33-E8A0-AB51-DDBB-CF65D807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81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551058-E5DB-324A-A8E9-6D3BEF243C3B}" type="datetimeFigureOut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 dirty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452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551058-E5DB-324A-A8E9-6D3BEF243C3B}" type="datetimeFigureOut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 dirty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273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551058-E5DB-324A-A8E9-6D3BEF243C3B}" type="datetimeFigureOut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 dirty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73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endParaRP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551058-E5DB-324A-A8E9-6D3BEF243C3B}" type="datetimeFigureOut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 dirty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89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551058-E5DB-324A-A8E9-6D3BEF243C3B}" type="datetimeFigureOut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67421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551058-E5DB-324A-A8E9-6D3BEF243C3B}" type="datetimeFigureOut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7076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551058-E5DB-324A-A8E9-6D3BEF243C3B}" type="datetimeFigureOut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59944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551058-E5DB-324A-A8E9-6D3BEF243C3B}" type="datetimeFigureOut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2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F48C4-8D21-4629-AD02-020EA6B9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4B296-E08C-7DF5-7A9F-8742442D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5A873-7579-8A44-27E7-E5FD87FD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8C04-1696-44D3-A46F-69CFCE76FCE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DE66C-7B02-6FBA-63FF-00B31688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4DD36-EA66-600B-3CCA-81B3D09E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993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551058-E5DB-324A-A8E9-6D3BEF243C3B}" type="datetimeFigureOut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B2F7C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B2F7C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5B2F7C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B2F7C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B2F7C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03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551058-E5DB-324A-A8E9-6D3BEF243C3B}" type="datetimeFigureOut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99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551058-E5DB-324A-A8E9-6D3BEF243C3B}" type="datetimeFigureOut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475776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551058-E5DB-324A-A8E9-6D3BEF243C3B}" type="datetimeFigureOut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 dirty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7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F35BF-E9C2-0748-CFDD-D9CFDA9E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A82C1-C509-482F-37C0-1D22D5494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4A834-17AF-4FC0-095B-9D979A99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8C04-1696-44D3-A46F-69CFCE76FCE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2DDC4-44C4-2650-C55B-073F00B3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0BAF5-B471-4A40-DFDD-ACB4CFF0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1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7FC12-0CD5-8040-D529-93AC3831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627403-3170-A1B7-C070-AE9CAAF5E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B0D75-3707-9D85-77F9-CC8E2792E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F8B27-13F1-C62D-D60B-100622C6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8C04-1696-44D3-A46F-69CFCE76FCE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B28CE4-EF02-9E84-E14D-75534B2A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1BFD7-2EC5-188A-2746-DBE7F64D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8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440D7-187B-5C52-5B08-D5E3A40A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86CED5-FC0D-3D51-AEF2-2149A04B5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A193E7-3B85-4887-4A66-C598D1705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1497BE-B14D-98D0-412B-FFC7E1E86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6908E1-41FD-3722-B5B4-ED237FA68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F159C3-64D9-DE22-D048-7FBD9E2A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8C04-1696-44D3-A46F-69CFCE76FCE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C926ED-3F9C-F39B-1E2C-7334370D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0A68B8-E877-01DD-A817-A2DCE80E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1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97BFE-7FED-7558-1EBE-3339F858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DCBAD0-7640-33E8-4AB7-2A758BE8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8C04-1696-44D3-A46F-69CFCE76FCE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8B5189-D1D0-4BA1-E44E-D6B3DE4E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F6675B-2D64-E41D-5935-A45E5A1B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65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ADF829-E042-5504-8775-629E5A19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8C04-1696-44D3-A46F-69CFCE76FCE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506907-149F-C78A-703B-BCDEE904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ED2C8D-9862-F77F-8C35-5AD9A5C0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6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05C00-BA33-5AE5-3539-84F9800F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FA500-AB86-B4EA-9608-CE67FCEB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FED614-E040-2D5E-F582-DCDC5A29F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2AFEFD-1C1F-B348-E88C-CDE037DD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8C04-1696-44D3-A46F-69CFCE76FCE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C3A622-48EB-DF87-4841-BBE96D11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CD965-668C-B0EA-E1F5-D8C4B399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94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15049-1625-8478-9C34-3F8BD3B2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513CE9-A983-8047-F614-66E114C91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B27A5-BBAE-7831-EBFA-FDD715F67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46C75A-93CC-67F3-BD29-25D4FDF3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8C04-1696-44D3-A46F-69CFCE76FCE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23696A-6987-8E45-07F0-E355B43F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67F0CC-0997-74D4-4CA0-51D1F21E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98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665E29-9980-9BFF-F91D-8B9AC0B6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AB7B10-2D1E-EB0C-1C76-8D8427B4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C52AF-AE39-4646-8119-3BA34A6AB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98C04-1696-44D3-A46F-69CFCE76FCE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BD234-A1BF-050A-2643-6C2F27709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473AF-2D4F-04C9-1C1F-C7B0A4B7A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8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551058-E5DB-324A-A8E9-6D3BEF243C3B}" type="datetimeFigureOut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 dirty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92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b="1" dirty="0"/>
              <a:t>树状区块链的跨链操作的设计研究</a:t>
            </a:r>
            <a:br>
              <a:rPr kumimoji="1" lang="en-US" altLang="zh-CN" sz="4400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dirty="0"/>
              <a:t>答辩人：</a:t>
            </a:r>
            <a:r>
              <a:rPr kumimoji="1" lang="zh-CN" altLang="en-US" dirty="0"/>
              <a:t>狄永正</a:t>
            </a:r>
            <a:r>
              <a:rPr lang="zh-CN" altLang="en-US" dirty="0"/>
              <a:t>　　　导　师：向勇　　　时间：</a:t>
            </a:r>
            <a:r>
              <a:rPr lang="en-US" altLang="zh-CN" dirty="0"/>
              <a:t>2023/03/30</a:t>
            </a:r>
            <a:endParaRPr lang="zh-CN" altLang="en-US" dirty="0"/>
          </a:p>
          <a:p>
            <a:pPr algn="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7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553D6F-BC1A-435F-9D69-C092A9246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6" y="1608142"/>
            <a:ext cx="10695634" cy="47669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调度系统的复现：</a:t>
            </a:r>
            <a:endParaRPr lang="en-US" altLang="zh-CN" sz="24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pc="100" dirty="0">
                <a:latin typeface="+mn-ea"/>
              </a:rPr>
              <a:t>	</a:t>
            </a:r>
            <a:r>
              <a:rPr lang="zh-CN" altLang="en-US" spc="100" dirty="0">
                <a:latin typeface="+mn-ea"/>
              </a:rPr>
              <a:t>目前实现的部署调度系统合约和本地部署多链的测试，在以太坊的本地编译处遇到了问题，</a:t>
            </a:r>
            <a:r>
              <a:rPr lang="en-US" altLang="zh-CN" spc="100" dirty="0">
                <a:latin typeface="+mn-ea"/>
              </a:rPr>
              <a:t>		</a:t>
            </a:r>
            <a:r>
              <a:rPr lang="zh-CN" altLang="en-US" spc="100" dirty="0">
                <a:latin typeface="+mn-ea"/>
              </a:rPr>
              <a:t>按照目前进度来看是本地环境的部署问题，后续需要继续部署好所需环境</a:t>
            </a:r>
            <a:r>
              <a:rPr lang="en-US" altLang="zh-CN" spc="100" dirty="0">
                <a:latin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合约的研究：</a:t>
            </a:r>
            <a:endParaRPr lang="en-US" altLang="zh-CN" sz="22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需要部署适配于当下系统树状多链区块链的合约，且目前测试尚不能进行可视化测试。</a:t>
            </a:r>
            <a:endParaRPr lang="en-US" altLang="zh-CN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B335FAB-FA8F-41FD-B41F-E4213D79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存在的问题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82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553D6F-BC1A-435F-9D69-C092A9246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6" y="1608142"/>
            <a:ext cx="10521388" cy="47669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进行实验测试效果</a:t>
            </a:r>
            <a:endParaRPr lang="en-US" altLang="zh-CN" sz="24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+mn-ea"/>
              </a:rPr>
              <a:t>(1)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将</a:t>
            </a:r>
            <a:r>
              <a:rPr lang="zh-CN" altLang="en-US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每条链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远多于平均值的交易信息投入测试，比较子链间的合并带来的系统的效率提升</a:t>
            </a:r>
            <a:endParaRPr lang="en-US" altLang="zh-CN" sz="1800" kern="0" dirty="0"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+mn-ea"/>
              </a:rPr>
              <a:t>(2)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将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每条连远少于平均值且分布均匀的交易信息投入测试，比较子链间的分支带来的系统的效率提升</a:t>
            </a:r>
            <a:endParaRPr lang="en-US" altLang="zh-CN" sz="1800" kern="0" dirty="0"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 kern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B335FAB-FA8F-41FD-B41F-E4213D79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后续的实验测试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85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335FAB-FA8F-41FD-B41F-E4213D79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/>
              <a:t>四、后续安排</a:t>
            </a:r>
            <a:endParaRPr lang="zh-CN" altLang="en-US" sz="44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A8F96AEE-70D8-4DDF-A547-45EB77DBE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34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6EE1F6-D73D-DCA7-F479-B9E97954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89" y="1608624"/>
            <a:ext cx="10188658" cy="1494800"/>
          </a:xfrm>
        </p:spPr>
        <p:txBody>
          <a:bodyPr>
            <a:normAutofit fontScale="92500" lnSpcReduction="20000"/>
          </a:bodyPr>
          <a:lstStyle/>
          <a:p>
            <a:pPr marL="305992" marR="0" lvl="0" indent="-305992" algn="l" defTabSz="457189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5C2F7D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基于现有的资产转移测试，在此基础上先实现子链的合并和分支，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305992" marR="0" lvl="0" indent="-305992" algn="l" defTabSz="457189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5C2F7D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</a:rPr>
              <a:t>之后进一步配合脚本自动化实验（或在浏览器中实现可视化实验），测试合约对于系统的交易信息传递速度的提升情况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1231313-0329-94F7-64F0-C5A39F52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后续</a:t>
            </a:r>
            <a:r>
              <a:rPr kumimoji="1" lang="zh-CN" altLang="en-US" sz="2800" dirty="0"/>
              <a:t>安排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0F7023D-C2B2-EB45-1AF9-386B15819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782"/>
              </p:ext>
            </p:extLst>
          </p:nvPr>
        </p:nvGraphicFramePr>
        <p:xfrm>
          <a:off x="835306" y="3048065"/>
          <a:ext cx="10450160" cy="313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949">
                  <a:extLst>
                    <a:ext uri="{9D8B030D-6E8A-4147-A177-3AD203B41FA5}">
                      <a16:colId xmlns:a16="http://schemas.microsoft.com/office/drawing/2014/main" val="4002552074"/>
                    </a:ext>
                  </a:extLst>
                </a:gridCol>
                <a:gridCol w="7617211">
                  <a:extLst>
                    <a:ext uri="{9D8B030D-6E8A-4147-A177-3AD203B41FA5}">
                      <a16:colId xmlns:a16="http://schemas.microsoft.com/office/drawing/2014/main" val="3828062433"/>
                    </a:ext>
                  </a:extLst>
                </a:gridCol>
              </a:tblGrid>
              <a:tr h="4450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24170"/>
                  </a:ext>
                </a:extLst>
              </a:tr>
              <a:tr h="445086">
                <a:tc>
                  <a:txBody>
                    <a:bodyPr/>
                    <a:lstStyle/>
                    <a:p>
                      <a:r>
                        <a:rPr lang="en-US" altLang="zh-CN" dirty="0"/>
                        <a:t>2022.4.1—2023.4.14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完成现有的资产转移测试实验，继续合约代码的学习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02327"/>
                  </a:ext>
                </a:extLst>
              </a:tr>
              <a:tr h="445086">
                <a:tc>
                  <a:txBody>
                    <a:bodyPr/>
                    <a:lstStyle/>
                    <a:p>
                      <a:r>
                        <a:rPr lang="en-US" altLang="zh-CN" dirty="0"/>
                        <a:t>2023.4.15—2023.4.30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给出初版代码，整合系统开始实验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2621"/>
                  </a:ext>
                </a:extLst>
              </a:tr>
              <a:tr h="891332">
                <a:tc>
                  <a:txBody>
                    <a:bodyPr/>
                    <a:lstStyle/>
                    <a:p>
                      <a:r>
                        <a:rPr lang="en-US" altLang="zh-CN" dirty="0"/>
                        <a:t>2023.5.1—2023.5.14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编写自动化测试脚本，实现性能测试及优化；研究哪项指标会影响到其性能同时测试指标参数对性能的影响情况，尝试基于该项目设定相应协议以提高交流速率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651941"/>
                  </a:ext>
                </a:extLst>
              </a:tr>
              <a:tr h="445086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2023.5.15—2023.5.31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开始论文的编写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606000"/>
                  </a:ext>
                </a:extLst>
              </a:tr>
              <a:tr h="445086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2023.6.1—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参加毕设论文汇报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25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5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7200" dirty="0"/>
              <a:t>Thanks</a:t>
            </a:r>
            <a:r>
              <a:rPr kumimoji="1" lang="zh-CN" altLang="en-US" sz="7200" dirty="0"/>
              <a:t>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答辩人：</a:t>
            </a:r>
            <a:r>
              <a:rPr kumimoji="1" lang="zh-CN" altLang="en-US" dirty="0"/>
              <a:t>狄永正</a:t>
            </a:r>
            <a:r>
              <a:rPr lang="zh-CN" altLang="en-US" dirty="0"/>
              <a:t>　　　导师：向勇　　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7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/>
              <a:t>结构大纲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1841889"/>
            <a:ext cx="10178926" cy="3878755"/>
          </a:xfrm>
        </p:spPr>
        <p:txBody>
          <a:bodyPr/>
          <a:lstStyle/>
          <a:p>
            <a:r>
              <a:rPr kumimoji="1" lang="zh-CN" altLang="en-US" dirty="0"/>
              <a:t>一、课题内容</a:t>
            </a:r>
            <a:endParaRPr kumimoji="1" lang="en-US" altLang="zh-CN" dirty="0"/>
          </a:p>
          <a:p>
            <a:r>
              <a:rPr kumimoji="1" lang="zh-CN" altLang="en-US" dirty="0"/>
              <a:t>二、目前进度</a:t>
            </a:r>
            <a:endParaRPr kumimoji="1" lang="en-US" altLang="zh-CN" dirty="0"/>
          </a:p>
          <a:p>
            <a:r>
              <a:rPr kumimoji="1" lang="zh-CN" altLang="en-US" dirty="0"/>
              <a:t>三、存在的问题</a:t>
            </a:r>
            <a:endParaRPr kumimoji="1" lang="en-US" altLang="zh-CN" dirty="0"/>
          </a:p>
          <a:p>
            <a:r>
              <a:rPr kumimoji="1" lang="zh-CN" altLang="en-US" dirty="0"/>
              <a:t>四、后续安排</a:t>
            </a:r>
          </a:p>
        </p:txBody>
      </p:sp>
    </p:spTree>
    <p:extLst>
      <p:ext uri="{BB962C8B-B14F-4D97-AF65-F5344CB8AC3E}">
        <p14:creationId xmlns:p14="http://schemas.microsoft.com/office/powerpoint/2010/main" val="76092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335FAB-FA8F-41FD-B41F-E4213D79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/>
              <a:t>一、课题内容</a:t>
            </a:r>
            <a:endParaRPr kumimoji="1" lang="en-US" altLang="zh-CN" sz="44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A8F96AEE-70D8-4DDF-A547-45EB77DBE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56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4B9D5-EEB5-ED1E-D5E8-68D32691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+mj-ea"/>
              </a:rPr>
              <a:t>课题背景</a:t>
            </a:r>
            <a:endParaRPr lang="zh-CN" altLang="en-US" dirty="0">
              <a:latin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9AD513-9386-26ED-917B-7A584363BBFF}"/>
              </a:ext>
            </a:extLst>
          </p:cNvPr>
          <p:cNvSpPr txBox="1"/>
          <p:nvPr/>
        </p:nvSpPr>
        <p:spPr>
          <a:xfrm>
            <a:off x="835306" y="1608623"/>
            <a:ext cx="9093307" cy="3513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5992" marR="0" lvl="0" indent="-305992" algn="l" defTabSz="457189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5C2F7D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+mn-ea"/>
              </a:rPr>
              <a:t>课题背景是利用树状区块链实现的</a:t>
            </a:r>
            <a:r>
              <a:rPr lang="zh-CN" altLang="en-US" sz="2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出租车调度系统；</a:t>
            </a:r>
            <a:endParaRPr lang="en-US" altLang="zh-CN" sz="22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sym typeface="+mn-ea"/>
            </a:endParaRPr>
          </a:p>
          <a:p>
            <a:pPr marL="305992" marR="0" lvl="0" indent="-305992" algn="l" defTabSz="457189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5C2F7D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+mn-ea"/>
                <a:sym typeface="+mn-ea"/>
              </a:rPr>
              <a:t>明确了任务要求：实现树状区块链子链间的合并或分支合约，希望可以实现交易速度的提升，并给出实验数据</a:t>
            </a:r>
            <a:endParaRPr lang="en-US" altLang="zh-CN" sz="22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sym typeface="+mn-ea"/>
            </a:endParaRPr>
          </a:p>
          <a:p>
            <a:pPr marL="305992" marR="0" lvl="0" indent="-305992" algn="l" defTabSz="457189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5C2F7D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+mn-ea"/>
              </a:rPr>
              <a:t>开题时完成了出租车调度系统的复现工作，可以显示地图上传，司机与用户的简单交互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+mn-ea"/>
              </a:rPr>
              <a:t>UI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+mn-ea"/>
              </a:rPr>
              <a:t>界面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+mn-ea"/>
            </a:endParaRPr>
          </a:p>
          <a:p>
            <a:pPr marL="305992" marR="0" lvl="0" indent="-305992" algn="l" defTabSz="457189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5C2F7D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4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335FAB-FA8F-41FD-B41F-E4213D79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/>
              <a:t>二、目前进度</a:t>
            </a:r>
            <a:endParaRPr lang="zh-CN" altLang="en-US" sz="44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A8F96AEE-70D8-4DDF-A547-45EB77DBE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44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553D6F-BC1A-435F-9D69-C092A9246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6" y="1608624"/>
            <a:ext cx="10521387" cy="471498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已完成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+mn-ea"/>
              </a:rPr>
              <a:t>出租车调度系统的复现工作</a:t>
            </a:r>
            <a:r>
              <a:rPr lang="zh-CN" altLang="en-US" sz="2400" dirty="0">
                <a:latin typeface="+mn-ea"/>
              </a:rPr>
              <a:t>的复现部署，并形成了复现手册</a:t>
            </a:r>
            <a:endParaRPr lang="en-US" altLang="zh-CN" sz="2400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部署了本地的树状区块链做转移资产的交易测试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学习了使用</a:t>
            </a:r>
            <a:r>
              <a:rPr lang="en-US" altLang="zh-CN" sz="2400" dirty="0">
                <a:latin typeface="+mn-ea"/>
              </a:rPr>
              <a:t>Solidity</a:t>
            </a:r>
            <a:r>
              <a:rPr lang="zh-CN" altLang="en-US" sz="2400" dirty="0">
                <a:latin typeface="+mn-ea"/>
              </a:rPr>
              <a:t>编写合约代码，编写简单的子链间交互的合约代码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	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B335FAB-FA8F-41FD-B41F-E4213D79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目前进度</a:t>
            </a:r>
          </a:p>
        </p:txBody>
      </p:sp>
    </p:spTree>
    <p:extLst>
      <p:ext uri="{BB962C8B-B14F-4D97-AF65-F5344CB8AC3E}">
        <p14:creationId xmlns:p14="http://schemas.microsoft.com/office/powerpoint/2010/main" val="111062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79181E-54C4-A3AA-76B8-8CCB6C8A6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6" y="1608624"/>
            <a:ext cx="10521387" cy="3678303"/>
          </a:xfrm>
        </p:spPr>
        <p:txBody>
          <a:bodyPr/>
          <a:lstStyle/>
          <a:p>
            <a:r>
              <a:rPr lang="zh-CN" altLang="en-US" sz="2000" dirty="0"/>
              <a:t>搭建了区块链运行所需环境，包括</a:t>
            </a:r>
            <a:r>
              <a:rPr lang="en-US" altLang="zh-CN" sz="2000" dirty="0"/>
              <a:t>truffle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geth</a:t>
            </a:r>
            <a:r>
              <a:rPr lang="zh-CN" altLang="en-US" sz="2000" dirty="0"/>
              <a:t>、</a:t>
            </a:r>
            <a:r>
              <a:rPr lang="en-US" altLang="zh-CN" sz="2000" dirty="0"/>
              <a:t>ganache-cli</a:t>
            </a:r>
            <a:r>
              <a:rPr lang="zh-CN" altLang="en-US" sz="2000" dirty="0"/>
              <a:t>等库，完成了浏览器与智能合约交互的实验；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部署已有智能合约、能够运行现有调度系统；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部署环境，能够通过脚本一定程度上自动化测试流程；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在以上复现过程中，逐步完善了复现手册。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5B53DB0-372E-E978-44B7-B2431658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复现</a:t>
            </a:r>
          </a:p>
        </p:txBody>
      </p:sp>
    </p:spTree>
    <p:extLst>
      <p:ext uri="{BB962C8B-B14F-4D97-AF65-F5344CB8AC3E}">
        <p14:creationId xmlns:p14="http://schemas.microsoft.com/office/powerpoint/2010/main" val="305567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9E7EE9C-6707-CEA1-DFB5-75DCE8240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671" y="2227011"/>
            <a:ext cx="4092978" cy="3990909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1BA32BB-6800-7EE2-B392-6A708CC9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现有本地实验测试</a:t>
            </a: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1236C56-4D5F-DD87-2E79-754CD5889AE2}"/>
              </a:ext>
            </a:extLst>
          </p:cNvPr>
          <p:cNvSpPr txBox="1">
            <a:spLocks/>
          </p:cNvSpPr>
          <p:nvPr/>
        </p:nvSpPr>
        <p:spPr>
          <a:xfrm>
            <a:off x="835306" y="1608624"/>
            <a:ext cx="10695634" cy="4766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W1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节点与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w11,w12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节点的连接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			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资产转移的过程结果    </a:t>
            </a:r>
            <a:endParaRPr lang="en-US" altLang="zh-CN" sz="22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C96545-1064-B2B8-BE73-4CDE61DB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60" y="2227011"/>
            <a:ext cx="5453692" cy="333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335FAB-FA8F-41FD-B41F-E4213D79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/>
              <a:t>三、存在的问题</a:t>
            </a:r>
            <a:endParaRPr lang="zh-CN" altLang="en-US" sz="44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A8F96AEE-70D8-4DDF-A547-45EB77DBE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63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560</Words>
  <Application>Microsoft Office PowerPoint</Application>
  <PresentationFormat>宽屏</PresentationFormat>
  <Paragraphs>59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华文中宋</vt:lpstr>
      <vt:lpstr>Arial</vt:lpstr>
      <vt:lpstr>Gill Sans MT</vt:lpstr>
      <vt:lpstr>Wingdings</vt:lpstr>
      <vt:lpstr>Wingdings 2</vt:lpstr>
      <vt:lpstr>Office 主题​​</vt:lpstr>
      <vt:lpstr>2_清华简约主题-扁平-16:9</vt:lpstr>
      <vt:lpstr>树状区块链的跨链操作的设计研究 </vt:lpstr>
      <vt:lpstr>结构大纲</vt:lpstr>
      <vt:lpstr>一、课题内容</vt:lpstr>
      <vt:lpstr>课题背景</vt:lpstr>
      <vt:lpstr>二、目前进度</vt:lpstr>
      <vt:lpstr>目前进度</vt:lpstr>
      <vt:lpstr>复现</vt:lpstr>
      <vt:lpstr>现有本地实验测试</vt:lpstr>
      <vt:lpstr>三、存在的问题</vt:lpstr>
      <vt:lpstr>存在的问题</vt:lpstr>
      <vt:lpstr>后续的实验测试</vt:lpstr>
      <vt:lpstr>四、后续安排</vt:lpstr>
      <vt:lpstr>后续安排</vt:lpstr>
      <vt:lpstr>Thanks！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树状区块链的跨链操作的设计研究 </dc:title>
  <dc:creator>狄 永正</dc:creator>
  <cp:lastModifiedBy>狄 永正</cp:lastModifiedBy>
  <cp:revision>1</cp:revision>
  <dcterms:created xsi:type="dcterms:W3CDTF">2023-03-30T05:58:33Z</dcterms:created>
  <dcterms:modified xsi:type="dcterms:W3CDTF">2023-03-30T08:31:09Z</dcterms:modified>
</cp:coreProperties>
</file>