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8429-A862-4E61-A2B1-C588352D86F0}" type="datetimeFigureOut">
              <a:rPr lang="fr-CA" smtClean="0"/>
              <a:t>2017-11-06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B0-BBB9-4A21-AEBB-F91147476B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178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8429-A862-4E61-A2B1-C588352D86F0}" type="datetimeFigureOut">
              <a:rPr lang="fr-CA" smtClean="0"/>
              <a:t>2017-11-06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B0-BBB9-4A21-AEBB-F91147476B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22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8429-A862-4E61-A2B1-C588352D86F0}" type="datetimeFigureOut">
              <a:rPr lang="fr-CA" smtClean="0"/>
              <a:t>2017-11-06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B0-BBB9-4A21-AEBB-F91147476B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991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8429-A862-4E61-A2B1-C588352D86F0}" type="datetimeFigureOut">
              <a:rPr lang="fr-CA" smtClean="0"/>
              <a:t>2017-11-06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B0-BBB9-4A21-AEBB-F91147476B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181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8429-A862-4E61-A2B1-C588352D86F0}" type="datetimeFigureOut">
              <a:rPr lang="fr-CA" smtClean="0"/>
              <a:t>2017-11-06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B0-BBB9-4A21-AEBB-F91147476B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64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8429-A862-4E61-A2B1-C588352D86F0}" type="datetimeFigureOut">
              <a:rPr lang="fr-CA" smtClean="0"/>
              <a:t>2017-11-06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B0-BBB9-4A21-AEBB-F91147476B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128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8429-A862-4E61-A2B1-C588352D86F0}" type="datetimeFigureOut">
              <a:rPr lang="fr-CA" smtClean="0"/>
              <a:t>2017-11-06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B0-BBB9-4A21-AEBB-F91147476B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549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8429-A862-4E61-A2B1-C588352D86F0}" type="datetimeFigureOut">
              <a:rPr lang="fr-CA" smtClean="0"/>
              <a:t>2017-11-06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B0-BBB9-4A21-AEBB-F91147476B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035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8429-A862-4E61-A2B1-C588352D86F0}" type="datetimeFigureOut">
              <a:rPr lang="fr-CA" smtClean="0"/>
              <a:t>2017-11-06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B0-BBB9-4A21-AEBB-F91147476B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7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8429-A862-4E61-A2B1-C588352D86F0}" type="datetimeFigureOut">
              <a:rPr lang="fr-CA" smtClean="0"/>
              <a:t>2017-11-06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B0-BBB9-4A21-AEBB-F91147476B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136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8429-A862-4E61-A2B1-C588352D86F0}" type="datetimeFigureOut">
              <a:rPr lang="fr-CA" smtClean="0"/>
              <a:t>2017-11-06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B0-BBB9-4A21-AEBB-F91147476B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200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8429-A862-4E61-A2B1-C588352D86F0}" type="datetimeFigureOut">
              <a:rPr lang="fr-CA" smtClean="0"/>
              <a:t>2017-11-06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C9B0-BBB9-4A21-AEBB-F91147476B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611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4375266" y="3524597"/>
            <a:ext cx="1180407" cy="457200"/>
            <a:chOff x="4222866" y="1338349"/>
            <a:chExt cx="1180407" cy="4572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4222866" y="1338349"/>
              <a:ext cx="1180407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222866" y="1382283"/>
              <a:ext cx="11804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smtClean="0"/>
                <a:t>Non vide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375266" y="1490749"/>
            <a:ext cx="1180407" cy="457200"/>
            <a:chOff x="4222866" y="1338349"/>
            <a:chExt cx="1180407" cy="45720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4222866" y="1338349"/>
              <a:ext cx="1180407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55869" y="1382283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smtClean="0"/>
                <a:t>Vide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8043949" y="2086496"/>
            <a:ext cx="1180407" cy="457200"/>
            <a:chOff x="4222866" y="1338349"/>
            <a:chExt cx="1180407" cy="457200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4222866" y="1338349"/>
              <a:ext cx="1180407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222866" y="1382283"/>
              <a:ext cx="11804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smtClean="0"/>
                <a:t>Erreur</a:t>
              </a:r>
            </a:p>
          </p:txBody>
        </p:sp>
      </p:grpSp>
      <p:cxnSp>
        <p:nvCxnSpPr>
          <p:cNvPr id="30" name="Connecteur en arc 29"/>
          <p:cNvCxnSpPr>
            <a:stCxn id="7" idx="3"/>
            <a:endCxn id="10" idx="3"/>
          </p:cNvCxnSpPr>
          <p:nvPr/>
        </p:nvCxnSpPr>
        <p:spPr>
          <a:xfrm flipV="1">
            <a:off x="5555673" y="1719349"/>
            <a:ext cx="12700" cy="20338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10" idx="1"/>
            <a:endCxn id="7" idx="1"/>
          </p:cNvCxnSpPr>
          <p:nvPr/>
        </p:nvCxnSpPr>
        <p:spPr>
          <a:xfrm rot="10800000" flipV="1">
            <a:off x="4375266" y="1719349"/>
            <a:ext cx="12700" cy="20338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10" idx="0"/>
            <a:endCxn id="13" idx="0"/>
          </p:cNvCxnSpPr>
          <p:nvPr/>
        </p:nvCxnSpPr>
        <p:spPr>
          <a:xfrm rot="16200000" flipH="1">
            <a:off x="6501937" y="-45719"/>
            <a:ext cx="595747" cy="3668683"/>
          </a:xfrm>
          <a:prstGeom prst="curvedConnector3">
            <a:avLst>
              <a:gd name="adj1" fmla="val -38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rme libre 44"/>
          <p:cNvSpPr/>
          <p:nvPr/>
        </p:nvSpPr>
        <p:spPr>
          <a:xfrm>
            <a:off x="4571782" y="3984171"/>
            <a:ext cx="811981" cy="803639"/>
          </a:xfrm>
          <a:custGeom>
            <a:avLst/>
            <a:gdLst>
              <a:gd name="connsiteX0" fmla="*/ 308128 w 811981"/>
              <a:gd name="connsiteY0" fmla="*/ 9331 h 803639"/>
              <a:gd name="connsiteX1" fmla="*/ 261475 w 811981"/>
              <a:gd name="connsiteY1" fmla="*/ 18662 h 803639"/>
              <a:gd name="connsiteX2" fmla="*/ 233483 w 811981"/>
              <a:gd name="connsiteY2" fmla="*/ 46653 h 803639"/>
              <a:gd name="connsiteX3" fmla="*/ 177500 w 811981"/>
              <a:gd name="connsiteY3" fmla="*/ 93307 h 803639"/>
              <a:gd name="connsiteX4" fmla="*/ 168169 w 811981"/>
              <a:gd name="connsiteY4" fmla="*/ 121298 h 803639"/>
              <a:gd name="connsiteX5" fmla="*/ 102855 w 811981"/>
              <a:gd name="connsiteY5" fmla="*/ 214605 h 803639"/>
              <a:gd name="connsiteX6" fmla="*/ 65532 w 811981"/>
              <a:gd name="connsiteY6" fmla="*/ 270588 h 803639"/>
              <a:gd name="connsiteX7" fmla="*/ 46871 w 811981"/>
              <a:gd name="connsiteY7" fmla="*/ 307911 h 803639"/>
              <a:gd name="connsiteX8" fmla="*/ 37540 w 811981"/>
              <a:gd name="connsiteY8" fmla="*/ 335902 h 803639"/>
              <a:gd name="connsiteX9" fmla="*/ 18879 w 811981"/>
              <a:gd name="connsiteY9" fmla="*/ 354564 h 803639"/>
              <a:gd name="connsiteX10" fmla="*/ 218 w 811981"/>
              <a:gd name="connsiteY10" fmla="*/ 410547 h 803639"/>
              <a:gd name="connsiteX11" fmla="*/ 28210 w 811981"/>
              <a:gd name="connsiteY11" fmla="*/ 550507 h 803639"/>
              <a:gd name="connsiteX12" fmla="*/ 37540 w 811981"/>
              <a:gd name="connsiteY12" fmla="*/ 578498 h 803639"/>
              <a:gd name="connsiteX13" fmla="*/ 74863 w 811981"/>
              <a:gd name="connsiteY13" fmla="*/ 625151 h 803639"/>
              <a:gd name="connsiteX14" fmla="*/ 93524 w 811981"/>
              <a:gd name="connsiteY14" fmla="*/ 643813 h 803639"/>
              <a:gd name="connsiteX15" fmla="*/ 158838 w 811981"/>
              <a:gd name="connsiteY15" fmla="*/ 718458 h 803639"/>
              <a:gd name="connsiteX16" fmla="*/ 177500 w 811981"/>
              <a:gd name="connsiteY16" fmla="*/ 737119 h 803639"/>
              <a:gd name="connsiteX17" fmla="*/ 214822 w 811981"/>
              <a:gd name="connsiteY17" fmla="*/ 755780 h 803639"/>
              <a:gd name="connsiteX18" fmla="*/ 252145 w 811981"/>
              <a:gd name="connsiteY18" fmla="*/ 765111 h 803639"/>
              <a:gd name="connsiteX19" fmla="*/ 280136 w 811981"/>
              <a:gd name="connsiteY19" fmla="*/ 774441 h 803639"/>
              <a:gd name="connsiteX20" fmla="*/ 308128 w 811981"/>
              <a:gd name="connsiteY20" fmla="*/ 793102 h 803639"/>
              <a:gd name="connsiteX21" fmla="*/ 522732 w 811981"/>
              <a:gd name="connsiteY21" fmla="*/ 793102 h 803639"/>
              <a:gd name="connsiteX22" fmla="*/ 606708 w 811981"/>
              <a:gd name="connsiteY22" fmla="*/ 765111 h 803639"/>
              <a:gd name="connsiteX23" fmla="*/ 634700 w 811981"/>
              <a:gd name="connsiteY23" fmla="*/ 755780 h 803639"/>
              <a:gd name="connsiteX24" fmla="*/ 700014 w 811981"/>
              <a:gd name="connsiteY24" fmla="*/ 718458 h 803639"/>
              <a:gd name="connsiteX25" fmla="*/ 737336 w 811981"/>
              <a:gd name="connsiteY25" fmla="*/ 671805 h 803639"/>
              <a:gd name="connsiteX26" fmla="*/ 746667 w 811981"/>
              <a:gd name="connsiteY26" fmla="*/ 643813 h 803639"/>
              <a:gd name="connsiteX27" fmla="*/ 765328 w 811981"/>
              <a:gd name="connsiteY27" fmla="*/ 625151 h 803639"/>
              <a:gd name="connsiteX28" fmla="*/ 783989 w 811981"/>
              <a:gd name="connsiteY28" fmla="*/ 550507 h 803639"/>
              <a:gd name="connsiteX29" fmla="*/ 793320 w 811981"/>
              <a:gd name="connsiteY29" fmla="*/ 522515 h 803639"/>
              <a:gd name="connsiteX30" fmla="*/ 811981 w 811981"/>
              <a:gd name="connsiteY30" fmla="*/ 447870 h 803639"/>
              <a:gd name="connsiteX31" fmla="*/ 793320 w 811981"/>
              <a:gd name="connsiteY31" fmla="*/ 317241 h 803639"/>
              <a:gd name="connsiteX32" fmla="*/ 783989 w 811981"/>
              <a:gd name="connsiteY32" fmla="*/ 279919 h 803639"/>
              <a:gd name="connsiteX33" fmla="*/ 718675 w 811981"/>
              <a:gd name="connsiteY33" fmla="*/ 195943 h 803639"/>
              <a:gd name="connsiteX34" fmla="*/ 709345 w 811981"/>
              <a:gd name="connsiteY34" fmla="*/ 167951 h 803639"/>
              <a:gd name="connsiteX35" fmla="*/ 681353 w 811981"/>
              <a:gd name="connsiteY35" fmla="*/ 149290 h 803639"/>
              <a:gd name="connsiteX36" fmla="*/ 662691 w 811981"/>
              <a:gd name="connsiteY36" fmla="*/ 130629 h 803639"/>
              <a:gd name="connsiteX37" fmla="*/ 616038 w 811981"/>
              <a:gd name="connsiteY37" fmla="*/ 93307 h 803639"/>
              <a:gd name="connsiteX38" fmla="*/ 569385 w 811981"/>
              <a:gd name="connsiteY38" fmla="*/ 55984 h 803639"/>
              <a:gd name="connsiteX39" fmla="*/ 541394 w 811981"/>
              <a:gd name="connsiteY39" fmla="*/ 37323 h 803639"/>
              <a:gd name="connsiteX40" fmla="*/ 476079 w 811981"/>
              <a:gd name="connsiteY40" fmla="*/ 0 h 80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981" h="803639">
                <a:moveTo>
                  <a:pt x="308128" y="9331"/>
                </a:moveTo>
                <a:cubicBezTo>
                  <a:pt x="292577" y="12441"/>
                  <a:pt x="275660" y="11570"/>
                  <a:pt x="261475" y="18662"/>
                </a:cubicBezTo>
                <a:cubicBezTo>
                  <a:pt x="249673" y="24563"/>
                  <a:pt x="243620" y="38206"/>
                  <a:pt x="233483" y="46653"/>
                </a:cubicBezTo>
                <a:cubicBezTo>
                  <a:pt x="155558" y="111590"/>
                  <a:pt x="259257" y="11547"/>
                  <a:pt x="177500" y="93307"/>
                </a:cubicBezTo>
                <a:cubicBezTo>
                  <a:pt x="174390" y="102637"/>
                  <a:pt x="173049" y="112759"/>
                  <a:pt x="168169" y="121298"/>
                </a:cubicBezTo>
                <a:cubicBezTo>
                  <a:pt x="151135" y="151108"/>
                  <a:pt x="113593" y="182394"/>
                  <a:pt x="102855" y="214605"/>
                </a:cubicBezTo>
                <a:cubicBezTo>
                  <a:pt x="89351" y="255114"/>
                  <a:pt x="100478" y="235642"/>
                  <a:pt x="65532" y="270588"/>
                </a:cubicBezTo>
                <a:cubicBezTo>
                  <a:pt x="59312" y="283029"/>
                  <a:pt x="52350" y="295126"/>
                  <a:pt x="46871" y="307911"/>
                </a:cubicBezTo>
                <a:cubicBezTo>
                  <a:pt x="42997" y="316951"/>
                  <a:pt x="42600" y="327468"/>
                  <a:pt x="37540" y="335902"/>
                </a:cubicBezTo>
                <a:cubicBezTo>
                  <a:pt x="33014" y="343445"/>
                  <a:pt x="25099" y="348343"/>
                  <a:pt x="18879" y="354564"/>
                </a:cubicBezTo>
                <a:cubicBezTo>
                  <a:pt x="12659" y="373225"/>
                  <a:pt x="-1954" y="390997"/>
                  <a:pt x="218" y="410547"/>
                </a:cubicBezTo>
                <a:cubicBezTo>
                  <a:pt x="11721" y="514074"/>
                  <a:pt x="643" y="467803"/>
                  <a:pt x="28210" y="550507"/>
                </a:cubicBezTo>
                <a:cubicBezTo>
                  <a:pt x="31320" y="559837"/>
                  <a:pt x="30586" y="571544"/>
                  <a:pt x="37540" y="578498"/>
                </a:cubicBezTo>
                <a:cubicBezTo>
                  <a:pt x="82596" y="623554"/>
                  <a:pt x="27786" y="566304"/>
                  <a:pt x="74863" y="625151"/>
                </a:cubicBezTo>
                <a:cubicBezTo>
                  <a:pt x="80358" y="632020"/>
                  <a:pt x="88029" y="636944"/>
                  <a:pt x="93524" y="643813"/>
                </a:cubicBezTo>
                <a:cubicBezTo>
                  <a:pt x="155234" y="720953"/>
                  <a:pt x="43754" y="603376"/>
                  <a:pt x="158838" y="718458"/>
                </a:cubicBezTo>
                <a:cubicBezTo>
                  <a:pt x="165059" y="724678"/>
                  <a:pt x="169632" y="733185"/>
                  <a:pt x="177500" y="737119"/>
                </a:cubicBezTo>
                <a:cubicBezTo>
                  <a:pt x="189941" y="743339"/>
                  <a:pt x="201799" y="750896"/>
                  <a:pt x="214822" y="755780"/>
                </a:cubicBezTo>
                <a:cubicBezTo>
                  <a:pt x="226829" y="760283"/>
                  <a:pt x="239814" y="761588"/>
                  <a:pt x="252145" y="765111"/>
                </a:cubicBezTo>
                <a:cubicBezTo>
                  <a:pt x="261602" y="767813"/>
                  <a:pt x="270806" y="771331"/>
                  <a:pt x="280136" y="774441"/>
                </a:cubicBezTo>
                <a:cubicBezTo>
                  <a:pt x="289467" y="780661"/>
                  <a:pt x="297628" y="789164"/>
                  <a:pt x="308128" y="793102"/>
                </a:cubicBezTo>
                <a:cubicBezTo>
                  <a:pt x="368455" y="815725"/>
                  <a:pt x="484990" y="795199"/>
                  <a:pt x="522732" y="793102"/>
                </a:cubicBezTo>
                <a:lnTo>
                  <a:pt x="606708" y="765111"/>
                </a:lnTo>
                <a:lnTo>
                  <a:pt x="634700" y="755780"/>
                </a:lnTo>
                <a:cubicBezTo>
                  <a:pt x="697547" y="692931"/>
                  <a:pt x="624827" y="756051"/>
                  <a:pt x="700014" y="718458"/>
                </a:cubicBezTo>
                <a:cubicBezTo>
                  <a:pt x="711584" y="712673"/>
                  <a:pt x="732942" y="680593"/>
                  <a:pt x="737336" y="671805"/>
                </a:cubicBezTo>
                <a:cubicBezTo>
                  <a:pt x="741735" y="663008"/>
                  <a:pt x="741607" y="652247"/>
                  <a:pt x="746667" y="643813"/>
                </a:cubicBezTo>
                <a:cubicBezTo>
                  <a:pt x="751193" y="636270"/>
                  <a:pt x="759108" y="631372"/>
                  <a:pt x="765328" y="625151"/>
                </a:cubicBezTo>
                <a:cubicBezTo>
                  <a:pt x="771548" y="600270"/>
                  <a:pt x="775878" y="574838"/>
                  <a:pt x="783989" y="550507"/>
                </a:cubicBezTo>
                <a:cubicBezTo>
                  <a:pt x="787099" y="541176"/>
                  <a:pt x="790934" y="532057"/>
                  <a:pt x="793320" y="522515"/>
                </a:cubicBezTo>
                <a:lnTo>
                  <a:pt x="811981" y="447870"/>
                </a:lnTo>
                <a:cubicBezTo>
                  <a:pt x="797059" y="283719"/>
                  <a:pt x="814861" y="392631"/>
                  <a:pt x="793320" y="317241"/>
                </a:cubicBezTo>
                <a:cubicBezTo>
                  <a:pt x="789797" y="304911"/>
                  <a:pt x="789724" y="291389"/>
                  <a:pt x="783989" y="279919"/>
                </a:cubicBezTo>
                <a:cubicBezTo>
                  <a:pt x="761667" y="235275"/>
                  <a:pt x="749394" y="226662"/>
                  <a:pt x="718675" y="195943"/>
                </a:cubicBezTo>
                <a:cubicBezTo>
                  <a:pt x="715565" y="186612"/>
                  <a:pt x="715489" y="175631"/>
                  <a:pt x="709345" y="167951"/>
                </a:cubicBezTo>
                <a:cubicBezTo>
                  <a:pt x="702340" y="159194"/>
                  <a:pt x="690110" y="156295"/>
                  <a:pt x="681353" y="149290"/>
                </a:cubicBezTo>
                <a:cubicBezTo>
                  <a:pt x="674484" y="143795"/>
                  <a:pt x="668187" y="137498"/>
                  <a:pt x="662691" y="130629"/>
                </a:cubicBezTo>
                <a:cubicBezTo>
                  <a:pt x="631996" y="92261"/>
                  <a:pt x="660438" y="108106"/>
                  <a:pt x="616038" y="93307"/>
                </a:cubicBezTo>
                <a:cubicBezTo>
                  <a:pt x="584581" y="46120"/>
                  <a:pt x="614454" y="78519"/>
                  <a:pt x="569385" y="55984"/>
                </a:cubicBezTo>
                <a:cubicBezTo>
                  <a:pt x="559355" y="50969"/>
                  <a:pt x="551641" y="41877"/>
                  <a:pt x="541394" y="37323"/>
                </a:cubicBezTo>
                <a:cubicBezTo>
                  <a:pt x="474342" y="7522"/>
                  <a:pt x="495788" y="39417"/>
                  <a:pt x="476079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ZoneTexte 45"/>
          <p:cNvSpPr txBox="1"/>
          <p:nvPr/>
        </p:nvSpPr>
        <p:spPr>
          <a:xfrm>
            <a:off x="5840963" y="2499762"/>
            <a:ext cx="19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</a:t>
            </a:r>
            <a:r>
              <a:rPr lang="fr-CA" dirty="0" err="1" smtClean="0"/>
              <a:t>equeue</a:t>
            </a:r>
            <a:r>
              <a:rPr lang="fr-CA" dirty="0" smtClean="0"/>
              <a:t>() [n = 1]</a:t>
            </a:r>
            <a:endParaRPr lang="fr-CA" dirty="0"/>
          </a:p>
        </p:txBody>
      </p:sp>
      <p:sp>
        <p:nvSpPr>
          <p:cNvPr id="47" name="ZoneTexte 46"/>
          <p:cNvSpPr txBox="1"/>
          <p:nvPr/>
        </p:nvSpPr>
        <p:spPr>
          <a:xfrm>
            <a:off x="4149329" y="4798347"/>
            <a:ext cx="192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</a:t>
            </a:r>
            <a:r>
              <a:rPr lang="fr-CA" dirty="0" err="1" smtClean="0"/>
              <a:t>equeue</a:t>
            </a:r>
            <a:r>
              <a:rPr lang="fr-CA" dirty="0" smtClean="0"/>
              <a:t>() [n &gt; 1]</a:t>
            </a:r>
          </a:p>
          <a:p>
            <a:r>
              <a:rPr lang="fr-CA" dirty="0" err="1"/>
              <a:t>e</a:t>
            </a:r>
            <a:r>
              <a:rPr lang="fr-CA" dirty="0" err="1" smtClean="0"/>
              <a:t>nqueue</a:t>
            </a:r>
            <a:r>
              <a:rPr lang="fr-CA" dirty="0" smtClean="0"/>
              <a:t>()</a:t>
            </a:r>
          </a:p>
          <a:p>
            <a:r>
              <a:rPr lang="fr-CA" dirty="0" err="1" smtClean="0"/>
              <a:t>peek</a:t>
            </a:r>
            <a:r>
              <a:rPr lang="fr-CA" dirty="0" smtClean="0"/>
              <a:t>()</a:t>
            </a:r>
          </a:p>
          <a:p>
            <a:r>
              <a:rPr lang="fr-CA" dirty="0" err="1" smtClean="0"/>
              <a:t>isEmpty</a:t>
            </a:r>
            <a:r>
              <a:rPr lang="fr-CA" dirty="0" smtClean="0"/>
              <a:t>()</a:t>
            </a:r>
          </a:p>
          <a:p>
            <a:r>
              <a:rPr lang="fr-CA" dirty="0" err="1" smtClean="0"/>
              <a:t>toString</a:t>
            </a:r>
            <a:r>
              <a:rPr lang="fr-CA" dirty="0" smtClean="0"/>
              <a:t>()</a:t>
            </a:r>
          </a:p>
          <a:p>
            <a:r>
              <a:rPr lang="fr-CA" dirty="0"/>
              <a:t>s</a:t>
            </a:r>
            <a:r>
              <a:rPr lang="fr-CA" dirty="0" smtClean="0"/>
              <a:t>ize()</a:t>
            </a:r>
          </a:p>
          <a:p>
            <a:r>
              <a:rPr lang="fr-CA" dirty="0" err="1"/>
              <a:t>iterator</a:t>
            </a:r>
            <a:r>
              <a:rPr lang="fr-CA" dirty="0"/>
              <a:t>()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2889696" y="2527319"/>
            <a:ext cx="121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e</a:t>
            </a:r>
            <a:r>
              <a:rPr lang="fr-CA" dirty="0" err="1" smtClean="0"/>
              <a:t>nqueue</a:t>
            </a:r>
            <a:r>
              <a:rPr lang="fr-CA" dirty="0" smtClean="0"/>
              <a:t>()</a:t>
            </a:r>
            <a:endParaRPr lang="fr-CA" dirty="0"/>
          </a:p>
        </p:txBody>
      </p:sp>
      <p:sp>
        <p:nvSpPr>
          <p:cNvPr id="49" name="ZoneTexte 48"/>
          <p:cNvSpPr txBox="1"/>
          <p:nvPr/>
        </p:nvSpPr>
        <p:spPr>
          <a:xfrm>
            <a:off x="6227477" y="655491"/>
            <a:ext cx="139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</a:t>
            </a:r>
            <a:r>
              <a:rPr lang="fr-CA" dirty="0" err="1" smtClean="0"/>
              <a:t>equeue</a:t>
            </a:r>
            <a:r>
              <a:rPr lang="fr-CA" dirty="0" smtClean="0"/>
              <a:t>()</a:t>
            </a:r>
          </a:p>
          <a:p>
            <a:r>
              <a:rPr lang="fr-CA" dirty="0" err="1" smtClean="0"/>
              <a:t>peek</a:t>
            </a:r>
            <a:r>
              <a:rPr lang="fr-CA" dirty="0" smtClean="0"/>
              <a:t>()</a:t>
            </a:r>
            <a:endParaRPr lang="fr-CA" dirty="0"/>
          </a:p>
        </p:txBody>
      </p:sp>
      <p:sp>
        <p:nvSpPr>
          <p:cNvPr id="50" name="Forme libre 49"/>
          <p:cNvSpPr/>
          <p:nvPr/>
        </p:nvSpPr>
        <p:spPr>
          <a:xfrm rot="7976092">
            <a:off x="3713119" y="900003"/>
            <a:ext cx="811981" cy="803639"/>
          </a:xfrm>
          <a:custGeom>
            <a:avLst/>
            <a:gdLst>
              <a:gd name="connsiteX0" fmla="*/ 308128 w 811981"/>
              <a:gd name="connsiteY0" fmla="*/ 9331 h 803639"/>
              <a:gd name="connsiteX1" fmla="*/ 261475 w 811981"/>
              <a:gd name="connsiteY1" fmla="*/ 18662 h 803639"/>
              <a:gd name="connsiteX2" fmla="*/ 233483 w 811981"/>
              <a:gd name="connsiteY2" fmla="*/ 46653 h 803639"/>
              <a:gd name="connsiteX3" fmla="*/ 177500 w 811981"/>
              <a:gd name="connsiteY3" fmla="*/ 93307 h 803639"/>
              <a:gd name="connsiteX4" fmla="*/ 168169 w 811981"/>
              <a:gd name="connsiteY4" fmla="*/ 121298 h 803639"/>
              <a:gd name="connsiteX5" fmla="*/ 102855 w 811981"/>
              <a:gd name="connsiteY5" fmla="*/ 214605 h 803639"/>
              <a:gd name="connsiteX6" fmla="*/ 65532 w 811981"/>
              <a:gd name="connsiteY6" fmla="*/ 270588 h 803639"/>
              <a:gd name="connsiteX7" fmla="*/ 46871 w 811981"/>
              <a:gd name="connsiteY7" fmla="*/ 307911 h 803639"/>
              <a:gd name="connsiteX8" fmla="*/ 37540 w 811981"/>
              <a:gd name="connsiteY8" fmla="*/ 335902 h 803639"/>
              <a:gd name="connsiteX9" fmla="*/ 18879 w 811981"/>
              <a:gd name="connsiteY9" fmla="*/ 354564 h 803639"/>
              <a:gd name="connsiteX10" fmla="*/ 218 w 811981"/>
              <a:gd name="connsiteY10" fmla="*/ 410547 h 803639"/>
              <a:gd name="connsiteX11" fmla="*/ 28210 w 811981"/>
              <a:gd name="connsiteY11" fmla="*/ 550507 h 803639"/>
              <a:gd name="connsiteX12" fmla="*/ 37540 w 811981"/>
              <a:gd name="connsiteY12" fmla="*/ 578498 h 803639"/>
              <a:gd name="connsiteX13" fmla="*/ 74863 w 811981"/>
              <a:gd name="connsiteY13" fmla="*/ 625151 h 803639"/>
              <a:gd name="connsiteX14" fmla="*/ 93524 w 811981"/>
              <a:gd name="connsiteY14" fmla="*/ 643813 h 803639"/>
              <a:gd name="connsiteX15" fmla="*/ 158838 w 811981"/>
              <a:gd name="connsiteY15" fmla="*/ 718458 h 803639"/>
              <a:gd name="connsiteX16" fmla="*/ 177500 w 811981"/>
              <a:gd name="connsiteY16" fmla="*/ 737119 h 803639"/>
              <a:gd name="connsiteX17" fmla="*/ 214822 w 811981"/>
              <a:gd name="connsiteY17" fmla="*/ 755780 h 803639"/>
              <a:gd name="connsiteX18" fmla="*/ 252145 w 811981"/>
              <a:gd name="connsiteY18" fmla="*/ 765111 h 803639"/>
              <a:gd name="connsiteX19" fmla="*/ 280136 w 811981"/>
              <a:gd name="connsiteY19" fmla="*/ 774441 h 803639"/>
              <a:gd name="connsiteX20" fmla="*/ 308128 w 811981"/>
              <a:gd name="connsiteY20" fmla="*/ 793102 h 803639"/>
              <a:gd name="connsiteX21" fmla="*/ 522732 w 811981"/>
              <a:gd name="connsiteY21" fmla="*/ 793102 h 803639"/>
              <a:gd name="connsiteX22" fmla="*/ 606708 w 811981"/>
              <a:gd name="connsiteY22" fmla="*/ 765111 h 803639"/>
              <a:gd name="connsiteX23" fmla="*/ 634700 w 811981"/>
              <a:gd name="connsiteY23" fmla="*/ 755780 h 803639"/>
              <a:gd name="connsiteX24" fmla="*/ 700014 w 811981"/>
              <a:gd name="connsiteY24" fmla="*/ 718458 h 803639"/>
              <a:gd name="connsiteX25" fmla="*/ 737336 w 811981"/>
              <a:gd name="connsiteY25" fmla="*/ 671805 h 803639"/>
              <a:gd name="connsiteX26" fmla="*/ 746667 w 811981"/>
              <a:gd name="connsiteY26" fmla="*/ 643813 h 803639"/>
              <a:gd name="connsiteX27" fmla="*/ 765328 w 811981"/>
              <a:gd name="connsiteY27" fmla="*/ 625151 h 803639"/>
              <a:gd name="connsiteX28" fmla="*/ 783989 w 811981"/>
              <a:gd name="connsiteY28" fmla="*/ 550507 h 803639"/>
              <a:gd name="connsiteX29" fmla="*/ 793320 w 811981"/>
              <a:gd name="connsiteY29" fmla="*/ 522515 h 803639"/>
              <a:gd name="connsiteX30" fmla="*/ 811981 w 811981"/>
              <a:gd name="connsiteY30" fmla="*/ 447870 h 803639"/>
              <a:gd name="connsiteX31" fmla="*/ 793320 w 811981"/>
              <a:gd name="connsiteY31" fmla="*/ 317241 h 803639"/>
              <a:gd name="connsiteX32" fmla="*/ 783989 w 811981"/>
              <a:gd name="connsiteY32" fmla="*/ 279919 h 803639"/>
              <a:gd name="connsiteX33" fmla="*/ 718675 w 811981"/>
              <a:gd name="connsiteY33" fmla="*/ 195943 h 803639"/>
              <a:gd name="connsiteX34" fmla="*/ 709345 w 811981"/>
              <a:gd name="connsiteY34" fmla="*/ 167951 h 803639"/>
              <a:gd name="connsiteX35" fmla="*/ 681353 w 811981"/>
              <a:gd name="connsiteY35" fmla="*/ 149290 h 803639"/>
              <a:gd name="connsiteX36" fmla="*/ 662691 w 811981"/>
              <a:gd name="connsiteY36" fmla="*/ 130629 h 803639"/>
              <a:gd name="connsiteX37" fmla="*/ 616038 w 811981"/>
              <a:gd name="connsiteY37" fmla="*/ 93307 h 803639"/>
              <a:gd name="connsiteX38" fmla="*/ 569385 w 811981"/>
              <a:gd name="connsiteY38" fmla="*/ 55984 h 803639"/>
              <a:gd name="connsiteX39" fmla="*/ 541394 w 811981"/>
              <a:gd name="connsiteY39" fmla="*/ 37323 h 803639"/>
              <a:gd name="connsiteX40" fmla="*/ 476079 w 811981"/>
              <a:gd name="connsiteY40" fmla="*/ 0 h 80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981" h="803639">
                <a:moveTo>
                  <a:pt x="308128" y="9331"/>
                </a:moveTo>
                <a:cubicBezTo>
                  <a:pt x="292577" y="12441"/>
                  <a:pt x="275660" y="11570"/>
                  <a:pt x="261475" y="18662"/>
                </a:cubicBezTo>
                <a:cubicBezTo>
                  <a:pt x="249673" y="24563"/>
                  <a:pt x="243620" y="38206"/>
                  <a:pt x="233483" y="46653"/>
                </a:cubicBezTo>
                <a:cubicBezTo>
                  <a:pt x="155558" y="111590"/>
                  <a:pt x="259257" y="11547"/>
                  <a:pt x="177500" y="93307"/>
                </a:cubicBezTo>
                <a:cubicBezTo>
                  <a:pt x="174390" y="102637"/>
                  <a:pt x="173049" y="112759"/>
                  <a:pt x="168169" y="121298"/>
                </a:cubicBezTo>
                <a:cubicBezTo>
                  <a:pt x="151135" y="151108"/>
                  <a:pt x="113593" y="182394"/>
                  <a:pt x="102855" y="214605"/>
                </a:cubicBezTo>
                <a:cubicBezTo>
                  <a:pt x="89351" y="255114"/>
                  <a:pt x="100478" y="235642"/>
                  <a:pt x="65532" y="270588"/>
                </a:cubicBezTo>
                <a:cubicBezTo>
                  <a:pt x="59312" y="283029"/>
                  <a:pt x="52350" y="295126"/>
                  <a:pt x="46871" y="307911"/>
                </a:cubicBezTo>
                <a:cubicBezTo>
                  <a:pt x="42997" y="316951"/>
                  <a:pt x="42600" y="327468"/>
                  <a:pt x="37540" y="335902"/>
                </a:cubicBezTo>
                <a:cubicBezTo>
                  <a:pt x="33014" y="343445"/>
                  <a:pt x="25099" y="348343"/>
                  <a:pt x="18879" y="354564"/>
                </a:cubicBezTo>
                <a:cubicBezTo>
                  <a:pt x="12659" y="373225"/>
                  <a:pt x="-1954" y="390997"/>
                  <a:pt x="218" y="410547"/>
                </a:cubicBezTo>
                <a:cubicBezTo>
                  <a:pt x="11721" y="514074"/>
                  <a:pt x="643" y="467803"/>
                  <a:pt x="28210" y="550507"/>
                </a:cubicBezTo>
                <a:cubicBezTo>
                  <a:pt x="31320" y="559837"/>
                  <a:pt x="30586" y="571544"/>
                  <a:pt x="37540" y="578498"/>
                </a:cubicBezTo>
                <a:cubicBezTo>
                  <a:pt x="82596" y="623554"/>
                  <a:pt x="27786" y="566304"/>
                  <a:pt x="74863" y="625151"/>
                </a:cubicBezTo>
                <a:cubicBezTo>
                  <a:pt x="80358" y="632020"/>
                  <a:pt x="88029" y="636944"/>
                  <a:pt x="93524" y="643813"/>
                </a:cubicBezTo>
                <a:cubicBezTo>
                  <a:pt x="155234" y="720953"/>
                  <a:pt x="43754" y="603376"/>
                  <a:pt x="158838" y="718458"/>
                </a:cubicBezTo>
                <a:cubicBezTo>
                  <a:pt x="165059" y="724678"/>
                  <a:pt x="169632" y="733185"/>
                  <a:pt x="177500" y="737119"/>
                </a:cubicBezTo>
                <a:cubicBezTo>
                  <a:pt x="189941" y="743339"/>
                  <a:pt x="201799" y="750896"/>
                  <a:pt x="214822" y="755780"/>
                </a:cubicBezTo>
                <a:cubicBezTo>
                  <a:pt x="226829" y="760283"/>
                  <a:pt x="239814" y="761588"/>
                  <a:pt x="252145" y="765111"/>
                </a:cubicBezTo>
                <a:cubicBezTo>
                  <a:pt x="261602" y="767813"/>
                  <a:pt x="270806" y="771331"/>
                  <a:pt x="280136" y="774441"/>
                </a:cubicBezTo>
                <a:cubicBezTo>
                  <a:pt x="289467" y="780661"/>
                  <a:pt x="297628" y="789164"/>
                  <a:pt x="308128" y="793102"/>
                </a:cubicBezTo>
                <a:cubicBezTo>
                  <a:pt x="368455" y="815725"/>
                  <a:pt x="484990" y="795199"/>
                  <a:pt x="522732" y="793102"/>
                </a:cubicBezTo>
                <a:lnTo>
                  <a:pt x="606708" y="765111"/>
                </a:lnTo>
                <a:lnTo>
                  <a:pt x="634700" y="755780"/>
                </a:lnTo>
                <a:cubicBezTo>
                  <a:pt x="697547" y="692931"/>
                  <a:pt x="624827" y="756051"/>
                  <a:pt x="700014" y="718458"/>
                </a:cubicBezTo>
                <a:cubicBezTo>
                  <a:pt x="711584" y="712673"/>
                  <a:pt x="732942" y="680593"/>
                  <a:pt x="737336" y="671805"/>
                </a:cubicBezTo>
                <a:cubicBezTo>
                  <a:pt x="741735" y="663008"/>
                  <a:pt x="741607" y="652247"/>
                  <a:pt x="746667" y="643813"/>
                </a:cubicBezTo>
                <a:cubicBezTo>
                  <a:pt x="751193" y="636270"/>
                  <a:pt x="759108" y="631372"/>
                  <a:pt x="765328" y="625151"/>
                </a:cubicBezTo>
                <a:cubicBezTo>
                  <a:pt x="771548" y="600270"/>
                  <a:pt x="775878" y="574838"/>
                  <a:pt x="783989" y="550507"/>
                </a:cubicBezTo>
                <a:cubicBezTo>
                  <a:pt x="787099" y="541176"/>
                  <a:pt x="790934" y="532057"/>
                  <a:pt x="793320" y="522515"/>
                </a:cubicBezTo>
                <a:lnTo>
                  <a:pt x="811981" y="447870"/>
                </a:lnTo>
                <a:cubicBezTo>
                  <a:pt x="797059" y="283719"/>
                  <a:pt x="814861" y="392631"/>
                  <a:pt x="793320" y="317241"/>
                </a:cubicBezTo>
                <a:cubicBezTo>
                  <a:pt x="789797" y="304911"/>
                  <a:pt x="789724" y="291389"/>
                  <a:pt x="783989" y="279919"/>
                </a:cubicBezTo>
                <a:cubicBezTo>
                  <a:pt x="761667" y="235275"/>
                  <a:pt x="749394" y="226662"/>
                  <a:pt x="718675" y="195943"/>
                </a:cubicBezTo>
                <a:cubicBezTo>
                  <a:pt x="715565" y="186612"/>
                  <a:pt x="715489" y="175631"/>
                  <a:pt x="709345" y="167951"/>
                </a:cubicBezTo>
                <a:cubicBezTo>
                  <a:pt x="702340" y="159194"/>
                  <a:pt x="690110" y="156295"/>
                  <a:pt x="681353" y="149290"/>
                </a:cubicBezTo>
                <a:cubicBezTo>
                  <a:pt x="674484" y="143795"/>
                  <a:pt x="668187" y="137498"/>
                  <a:pt x="662691" y="130629"/>
                </a:cubicBezTo>
                <a:cubicBezTo>
                  <a:pt x="631996" y="92261"/>
                  <a:pt x="660438" y="108106"/>
                  <a:pt x="616038" y="93307"/>
                </a:cubicBezTo>
                <a:cubicBezTo>
                  <a:pt x="584581" y="46120"/>
                  <a:pt x="614454" y="78519"/>
                  <a:pt x="569385" y="55984"/>
                </a:cubicBezTo>
                <a:cubicBezTo>
                  <a:pt x="559355" y="50969"/>
                  <a:pt x="551641" y="41877"/>
                  <a:pt x="541394" y="37323"/>
                </a:cubicBezTo>
                <a:cubicBezTo>
                  <a:pt x="474342" y="7522"/>
                  <a:pt x="495788" y="39417"/>
                  <a:pt x="476079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ZoneTexte 50"/>
          <p:cNvSpPr txBox="1"/>
          <p:nvPr/>
        </p:nvSpPr>
        <p:spPr>
          <a:xfrm>
            <a:off x="2690171" y="17885"/>
            <a:ext cx="1472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isEmpty</a:t>
            </a:r>
            <a:r>
              <a:rPr lang="fr-CA" dirty="0" smtClean="0"/>
              <a:t>()</a:t>
            </a:r>
          </a:p>
          <a:p>
            <a:r>
              <a:rPr lang="fr-CA" dirty="0" err="1" smtClean="0"/>
              <a:t>toString</a:t>
            </a:r>
            <a:r>
              <a:rPr lang="fr-CA" dirty="0" smtClean="0"/>
              <a:t>()</a:t>
            </a:r>
          </a:p>
          <a:p>
            <a:r>
              <a:rPr lang="fr-CA" dirty="0" smtClean="0"/>
              <a:t>size()</a:t>
            </a:r>
          </a:p>
          <a:p>
            <a:r>
              <a:rPr lang="fr-CA" dirty="0" err="1"/>
              <a:t>iterator</a:t>
            </a:r>
            <a:r>
              <a:rPr lang="fr-CA" dirty="0"/>
              <a:t>()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512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5271004" y="109592"/>
            <a:ext cx="1180407" cy="457200"/>
            <a:chOff x="4222866" y="1338349"/>
            <a:chExt cx="1180407" cy="4572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4222866" y="1338349"/>
              <a:ext cx="1180407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222866" y="1382283"/>
              <a:ext cx="11804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smtClean="0"/>
                <a:t>Vide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5271004" y="2762319"/>
            <a:ext cx="1180407" cy="457200"/>
            <a:chOff x="4222866" y="1338349"/>
            <a:chExt cx="1180407" cy="457200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4222866" y="1338349"/>
              <a:ext cx="1180407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222866" y="1382283"/>
              <a:ext cx="11804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smtClean="0"/>
                <a:t>Non vide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415839" y="2762664"/>
            <a:ext cx="1180407" cy="457200"/>
            <a:chOff x="4222866" y="1338349"/>
            <a:chExt cx="1180407" cy="457200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222866" y="1338349"/>
              <a:ext cx="1180407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222866" y="1382283"/>
              <a:ext cx="11804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smtClean="0"/>
                <a:t>Vide</a:t>
              </a: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8126170" y="2762319"/>
            <a:ext cx="1180407" cy="457200"/>
            <a:chOff x="4222866" y="1338349"/>
            <a:chExt cx="1180407" cy="4572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4222866" y="1338349"/>
              <a:ext cx="1180407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222866" y="1382283"/>
              <a:ext cx="11804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smtClean="0"/>
                <a:t>Erreur</a:t>
              </a:r>
            </a:p>
          </p:txBody>
        </p:sp>
      </p:grpSp>
      <p:cxnSp>
        <p:nvCxnSpPr>
          <p:cNvPr id="17" name="Connecteur droit avec flèche 16"/>
          <p:cNvCxnSpPr>
            <a:stCxn id="5" idx="2"/>
            <a:endCxn id="11" idx="0"/>
          </p:cNvCxnSpPr>
          <p:nvPr/>
        </p:nvCxnSpPr>
        <p:spPr>
          <a:xfrm flipH="1">
            <a:off x="3006043" y="566792"/>
            <a:ext cx="2855165" cy="219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5" idx="2"/>
            <a:endCxn id="8" idx="0"/>
          </p:cNvCxnSpPr>
          <p:nvPr/>
        </p:nvCxnSpPr>
        <p:spPr>
          <a:xfrm>
            <a:off x="5861208" y="566792"/>
            <a:ext cx="0" cy="219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2"/>
            <a:endCxn id="14" idx="0"/>
          </p:cNvCxnSpPr>
          <p:nvPr/>
        </p:nvCxnSpPr>
        <p:spPr>
          <a:xfrm>
            <a:off x="5861208" y="566792"/>
            <a:ext cx="2855166" cy="219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5271004" y="5415392"/>
            <a:ext cx="1180407" cy="457200"/>
            <a:chOff x="4222866" y="1338349"/>
            <a:chExt cx="1180407" cy="457200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4222866" y="1338349"/>
              <a:ext cx="1180407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222866" y="1382283"/>
              <a:ext cx="11804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smtClean="0"/>
                <a:t>Non vide</a:t>
              </a: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2415839" y="5415392"/>
            <a:ext cx="1180407" cy="457200"/>
            <a:chOff x="4222866" y="1338349"/>
            <a:chExt cx="1180407" cy="457200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4222866" y="1338349"/>
              <a:ext cx="1180407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222866" y="1382283"/>
              <a:ext cx="11804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smtClean="0"/>
                <a:t>Vide</a:t>
              </a:r>
            </a:p>
          </p:txBody>
        </p:sp>
      </p:grpSp>
      <p:cxnSp>
        <p:nvCxnSpPr>
          <p:cNvPr id="29" name="Connecteur droit avec flèche 28"/>
          <p:cNvCxnSpPr>
            <a:stCxn id="8" idx="2"/>
            <a:endCxn id="26" idx="0"/>
          </p:cNvCxnSpPr>
          <p:nvPr/>
        </p:nvCxnSpPr>
        <p:spPr>
          <a:xfrm flipH="1">
            <a:off x="3006043" y="3219519"/>
            <a:ext cx="2855165" cy="219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" idx="2"/>
            <a:endCxn id="23" idx="0"/>
          </p:cNvCxnSpPr>
          <p:nvPr/>
        </p:nvCxnSpPr>
        <p:spPr>
          <a:xfrm>
            <a:off x="5861208" y="3219519"/>
            <a:ext cx="0" cy="219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859811" y="921426"/>
            <a:ext cx="1472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isEmpty</a:t>
            </a:r>
            <a:r>
              <a:rPr lang="fr-CA" dirty="0" smtClean="0"/>
              <a:t>()</a:t>
            </a:r>
          </a:p>
          <a:p>
            <a:r>
              <a:rPr lang="fr-CA" dirty="0" err="1" smtClean="0"/>
              <a:t>toString</a:t>
            </a:r>
            <a:r>
              <a:rPr lang="fr-CA" dirty="0" smtClean="0"/>
              <a:t>()</a:t>
            </a:r>
          </a:p>
          <a:p>
            <a:r>
              <a:rPr lang="fr-CA" dirty="0" smtClean="0"/>
              <a:t>size()</a:t>
            </a:r>
          </a:p>
          <a:p>
            <a:r>
              <a:rPr lang="fr-CA" dirty="0" err="1"/>
              <a:t>iterator</a:t>
            </a:r>
            <a:r>
              <a:rPr lang="fr-CA" dirty="0"/>
              <a:t>()</a:t>
            </a:r>
            <a:endParaRPr lang="fr-CA" dirty="0"/>
          </a:p>
        </p:txBody>
      </p:sp>
      <p:sp>
        <p:nvSpPr>
          <p:cNvPr id="33" name="ZoneTexte 32"/>
          <p:cNvSpPr txBox="1"/>
          <p:nvPr/>
        </p:nvSpPr>
        <p:spPr>
          <a:xfrm>
            <a:off x="7746826" y="1341389"/>
            <a:ext cx="139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</a:t>
            </a:r>
            <a:r>
              <a:rPr lang="fr-CA" dirty="0" err="1" smtClean="0"/>
              <a:t>equeue</a:t>
            </a:r>
            <a:r>
              <a:rPr lang="fr-CA" dirty="0" smtClean="0"/>
              <a:t>()</a:t>
            </a:r>
          </a:p>
          <a:p>
            <a:r>
              <a:rPr lang="fr-CA" dirty="0" err="1" smtClean="0"/>
              <a:t>peek</a:t>
            </a:r>
            <a:r>
              <a:rPr lang="fr-CA" dirty="0" smtClean="0"/>
              <a:t>()</a:t>
            </a:r>
            <a:endParaRPr lang="fr-CA" dirty="0"/>
          </a:p>
        </p:txBody>
      </p:sp>
      <p:sp>
        <p:nvSpPr>
          <p:cNvPr id="34" name="ZoneTexte 33"/>
          <p:cNvSpPr txBox="1"/>
          <p:nvPr/>
        </p:nvSpPr>
        <p:spPr>
          <a:xfrm>
            <a:off x="4784337" y="1826369"/>
            <a:ext cx="121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e</a:t>
            </a:r>
            <a:r>
              <a:rPr lang="fr-CA" dirty="0" err="1" smtClean="0"/>
              <a:t>nqueue</a:t>
            </a:r>
            <a:r>
              <a:rPr lang="fr-CA" dirty="0" smtClean="0"/>
              <a:t>()</a:t>
            </a:r>
            <a:endParaRPr lang="fr-CA" dirty="0"/>
          </a:p>
        </p:txBody>
      </p:sp>
      <p:sp>
        <p:nvSpPr>
          <p:cNvPr id="35" name="ZoneTexte 34"/>
          <p:cNvSpPr txBox="1"/>
          <p:nvPr/>
        </p:nvSpPr>
        <p:spPr>
          <a:xfrm>
            <a:off x="5816973" y="4491716"/>
            <a:ext cx="1929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enqueue</a:t>
            </a:r>
            <a:r>
              <a:rPr lang="fr-CA" dirty="0" smtClean="0"/>
              <a:t>()</a:t>
            </a:r>
          </a:p>
          <a:p>
            <a:r>
              <a:rPr lang="fr-CA" dirty="0" err="1" smtClean="0"/>
              <a:t>peek</a:t>
            </a:r>
            <a:r>
              <a:rPr lang="fr-CA" dirty="0" smtClean="0"/>
              <a:t>()</a:t>
            </a:r>
          </a:p>
          <a:p>
            <a:r>
              <a:rPr lang="fr-CA" dirty="0" err="1" smtClean="0"/>
              <a:t>isEmpty</a:t>
            </a:r>
            <a:r>
              <a:rPr lang="fr-CA" dirty="0" smtClean="0"/>
              <a:t>()</a:t>
            </a:r>
          </a:p>
        </p:txBody>
      </p:sp>
      <p:grpSp>
        <p:nvGrpSpPr>
          <p:cNvPr id="36" name="Groupe 35"/>
          <p:cNvGrpSpPr/>
          <p:nvPr/>
        </p:nvGrpSpPr>
        <p:grpSpPr>
          <a:xfrm>
            <a:off x="8126169" y="5415392"/>
            <a:ext cx="1180407" cy="457200"/>
            <a:chOff x="4222866" y="1338349"/>
            <a:chExt cx="1180407" cy="457200"/>
          </a:xfrm>
        </p:grpSpPr>
        <p:sp>
          <p:nvSpPr>
            <p:cNvPr id="37" name="Rectangle à coins arrondis 36"/>
            <p:cNvSpPr/>
            <p:nvPr/>
          </p:nvSpPr>
          <p:spPr>
            <a:xfrm>
              <a:off x="4222866" y="1338349"/>
              <a:ext cx="1180407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222866" y="1382283"/>
              <a:ext cx="11804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smtClean="0"/>
                <a:t>Non vide</a:t>
              </a:r>
            </a:p>
          </p:txBody>
        </p:sp>
      </p:grpSp>
      <p:cxnSp>
        <p:nvCxnSpPr>
          <p:cNvPr id="43" name="Connecteur droit avec flèche 42"/>
          <p:cNvCxnSpPr>
            <a:stCxn id="8" idx="2"/>
            <a:endCxn id="37" idx="0"/>
          </p:cNvCxnSpPr>
          <p:nvPr/>
        </p:nvCxnSpPr>
        <p:spPr>
          <a:xfrm>
            <a:off x="5861208" y="3219519"/>
            <a:ext cx="2855165" cy="219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7812167" y="4183593"/>
            <a:ext cx="204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</a:t>
            </a:r>
            <a:r>
              <a:rPr lang="fr-CA" dirty="0" err="1" smtClean="0"/>
              <a:t>equeue</a:t>
            </a:r>
            <a:r>
              <a:rPr lang="fr-CA" dirty="0" smtClean="0"/>
              <a:t>() [n &gt; 1]</a:t>
            </a:r>
            <a:endParaRPr lang="fr-CA" dirty="0"/>
          </a:p>
        </p:txBody>
      </p:sp>
      <p:sp>
        <p:nvSpPr>
          <p:cNvPr id="45" name="ZoneTexte 44"/>
          <p:cNvSpPr txBox="1"/>
          <p:nvPr/>
        </p:nvSpPr>
        <p:spPr>
          <a:xfrm>
            <a:off x="2354483" y="4161453"/>
            <a:ext cx="19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</a:t>
            </a:r>
            <a:r>
              <a:rPr lang="fr-CA" dirty="0" err="1" smtClean="0"/>
              <a:t>equeue</a:t>
            </a:r>
            <a:r>
              <a:rPr lang="fr-CA" dirty="0" smtClean="0"/>
              <a:t>() [n = 1]</a:t>
            </a:r>
            <a:endParaRPr lang="fr-CA" dirty="0"/>
          </a:p>
        </p:txBody>
      </p:sp>
      <p:sp>
        <p:nvSpPr>
          <p:cNvPr id="47" name="ZoneTexte 46"/>
          <p:cNvSpPr txBox="1"/>
          <p:nvPr/>
        </p:nvSpPr>
        <p:spPr>
          <a:xfrm>
            <a:off x="4827390" y="4521454"/>
            <a:ext cx="1151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toString</a:t>
            </a:r>
            <a:r>
              <a:rPr lang="fr-CA" dirty="0" smtClean="0"/>
              <a:t>()</a:t>
            </a:r>
          </a:p>
          <a:p>
            <a:r>
              <a:rPr lang="fr-CA" dirty="0" smtClean="0"/>
              <a:t>size()</a:t>
            </a:r>
          </a:p>
          <a:p>
            <a:r>
              <a:rPr lang="fr-CA" dirty="0" err="1" smtClean="0"/>
              <a:t>iterator</a:t>
            </a:r>
            <a:r>
              <a:rPr lang="fr-CA" dirty="0" smtClean="0"/>
              <a:t>()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289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94</Words>
  <Application>Microsoft Office PowerPoint</Application>
  <PresentationFormat>Grand écran</PresentationFormat>
  <Paragraphs>40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Ecole Polytechnique de Montreal:  GIGL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Bourgault</dc:creator>
  <cp:lastModifiedBy>Gabriel Bourgault</cp:lastModifiedBy>
  <cp:revision>6</cp:revision>
  <dcterms:created xsi:type="dcterms:W3CDTF">2017-11-06T14:16:20Z</dcterms:created>
  <dcterms:modified xsi:type="dcterms:W3CDTF">2017-11-06T15:24:26Z</dcterms:modified>
</cp:coreProperties>
</file>