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887DB-3EAB-478B-8C67-B603597D88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035A58-F473-4633-99BD-5EAEB05865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modernes Bestellsystem für die Gastronomie</a:t>
          </a:r>
          <a:endParaRPr lang="en-US"/>
        </a:p>
      </dgm:t>
    </dgm:pt>
    <dgm:pt modelId="{0A74A439-D7A3-41C0-BFBB-B71D23EDD9B3}" type="parTrans" cxnId="{042C45A8-7474-4FC4-9D43-DF33D5F41915}">
      <dgm:prSet/>
      <dgm:spPr/>
      <dgm:t>
        <a:bodyPr/>
        <a:lstStyle/>
        <a:p>
          <a:endParaRPr lang="en-US"/>
        </a:p>
      </dgm:t>
    </dgm:pt>
    <dgm:pt modelId="{949A2653-23DB-496A-869B-6D04EE2B1A34}" type="sibTrans" cxnId="{042C45A8-7474-4FC4-9D43-DF33D5F41915}">
      <dgm:prSet/>
      <dgm:spPr/>
      <dgm:t>
        <a:bodyPr/>
        <a:lstStyle/>
        <a:p>
          <a:endParaRPr lang="en-US"/>
        </a:p>
      </dgm:t>
    </dgm:pt>
    <dgm:pt modelId="{37FFBC6D-22A0-4D6F-9C90-4FFAFA61C3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Kunde bestellt per Tablet über eine Android App</a:t>
          </a:r>
          <a:endParaRPr lang="en-US"/>
        </a:p>
      </dgm:t>
    </dgm:pt>
    <dgm:pt modelId="{D4C43015-0A28-49B5-AAA5-B0F0796C0632}" type="parTrans" cxnId="{BBEA3CE8-AE67-4349-B2FF-0242B2548034}">
      <dgm:prSet/>
      <dgm:spPr/>
      <dgm:t>
        <a:bodyPr/>
        <a:lstStyle/>
        <a:p>
          <a:endParaRPr lang="en-US"/>
        </a:p>
      </dgm:t>
    </dgm:pt>
    <dgm:pt modelId="{043D0FCE-BA31-4199-B414-ABC138C17C55}" type="sibTrans" cxnId="{BBEA3CE8-AE67-4349-B2FF-0242B2548034}">
      <dgm:prSet/>
      <dgm:spPr/>
      <dgm:t>
        <a:bodyPr/>
        <a:lstStyle/>
        <a:p>
          <a:endParaRPr lang="en-US"/>
        </a:p>
      </dgm:t>
    </dgm:pt>
    <dgm:pt modelId="{CADC215B-D34D-48C6-8084-DA6BA34CCA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Webpage für Kellner&amp;Küche mit Ansicht der Bestellungen</a:t>
          </a:r>
          <a:endParaRPr lang="en-US"/>
        </a:p>
      </dgm:t>
    </dgm:pt>
    <dgm:pt modelId="{B0A4877B-7676-4CBB-8EA4-CD74A685308F}" type="parTrans" cxnId="{044E69F4-D4E3-4D7D-97BD-A8021446C44E}">
      <dgm:prSet/>
      <dgm:spPr/>
      <dgm:t>
        <a:bodyPr/>
        <a:lstStyle/>
        <a:p>
          <a:endParaRPr lang="en-US"/>
        </a:p>
      </dgm:t>
    </dgm:pt>
    <dgm:pt modelId="{A51D3EB8-BC27-4035-9857-8F014139B2C2}" type="sibTrans" cxnId="{044E69F4-D4E3-4D7D-97BD-A8021446C44E}">
      <dgm:prSet/>
      <dgm:spPr/>
      <dgm:t>
        <a:bodyPr/>
        <a:lstStyle/>
        <a:p>
          <a:endParaRPr lang="en-US"/>
        </a:p>
      </dgm:t>
    </dgm:pt>
    <dgm:pt modelId="{7390892A-0FB5-488C-9388-568E944BF76B}" type="pres">
      <dgm:prSet presAssocID="{28C887DB-3EAB-478B-8C67-B603597D8823}" presName="root" presStyleCnt="0">
        <dgm:presLayoutVars>
          <dgm:dir/>
          <dgm:resizeHandles val="exact"/>
        </dgm:presLayoutVars>
      </dgm:prSet>
      <dgm:spPr/>
    </dgm:pt>
    <dgm:pt modelId="{AE71FF7B-AB8F-46D4-929B-98DEB30C1362}" type="pres">
      <dgm:prSet presAssocID="{1D035A58-F473-4633-99BD-5EAEB05865F9}" presName="compNode" presStyleCnt="0"/>
      <dgm:spPr/>
    </dgm:pt>
    <dgm:pt modelId="{0BD0E3AA-D644-4021-800B-52C5BF78C509}" type="pres">
      <dgm:prSet presAssocID="{1D035A58-F473-4633-99BD-5EAEB05865F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C90B116-CC67-4C52-8442-872906B6A76A}" type="pres">
      <dgm:prSet presAssocID="{1D035A58-F473-4633-99BD-5EAEB0586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9EBF15B0-027F-4D90-B62D-664FEA053886}" type="pres">
      <dgm:prSet presAssocID="{1D035A58-F473-4633-99BD-5EAEB05865F9}" presName="spaceRect" presStyleCnt="0"/>
      <dgm:spPr/>
    </dgm:pt>
    <dgm:pt modelId="{1D07AC14-0A99-4770-A4CC-7429E0A53ECB}" type="pres">
      <dgm:prSet presAssocID="{1D035A58-F473-4633-99BD-5EAEB05865F9}" presName="textRect" presStyleLbl="revTx" presStyleIdx="0" presStyleCnt="3">
        <dgm:presLayoutVars>
          <dgm:chMax val="1"/>
          <dgm:chPref val="1"/>
        </dgm:presLayoutVars>
      </dgm:prSet>
      <dgm:spPr/>
    </dgm:pt>
    <dgm:pt modelId="{6B15407B-E5DF-46A0-94CC-3416C93A1F42}" type="pres">
      <dgm:prSet presAssocID="{949A2653-23DB-496A-869B-6D04EE2B1A34}" presName="sibTrans" presStyleCnt="0"/>
      <dgm:spPr/>
    </dgm:pt>
    <dgm:pt modelId="{F4FDADEB-03F6-4324-AC54-C63AC3A4807E}" type="pres">
      <dgm:prSet presAssocID="{37FFBC6D-22A0-4D6F-9C90-4FFAFA61C354}" presName="compNode" presStyleCnt="0"/>
      <dgm:spPr/>
    </dgm:pt>
    <dgm:pt modelId="{AA1EE5BD-68F5-4CC4-8BCF-8B91C88B04D4}" type="pres">
      <dgm:prSet presAssocID="{37FFBC6D-22A0-4D6F-9C90-4FFAFA61C35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27966F-8830-492F-8DAA-819E00BBB070}" type="pres">
      <dgm:prSet presAssocID="{37FFBC6D-22A0-4D6F-9C90-4FFAFA61C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25691A4-D068-4D9C-8B4E-CF9D8E0E50D7}" type="pres">
      <dgm:prSet presAssocID="{37FFBC6D-22A0-4D6F-9C90-4FFAFA61C354}" presName="spaceRect" presStyleCnt="0"/>
      <dgm:spPr/>
    </dgm:pt>
    <dgm:pt modelId="{1A6E6B84-6F40-4C81-A763-046D0DEEB677}" type="pres">
      <dgm:prSet presAssocID="{37FFBC6D-22A0-4D6F-9C90-4FFAFA61C354}" presName="textRect" presStyleLbl="revTx" presStyleIdx="1" presStyleCnt="3">
        <dgm:presLayoutVars>
          <dgm:chMax val="1"/>
          <dgm:chPref val="1"/>
        </dgm:presLayoutVars>
      </dgm:prSet>
      <dgm:spPr/>
    </dgm:pt>
    <dgm:pt modelId="{4FE33535-E6C9-419D-972B-CB38F40254BF}" type="pres">
      <dgm:prSet presAssocID="{043D0FCE-BA31-4199-B414-ABC138C17C55}" presName="sibTrans" presStyleCnt="0"/>
      <dgm:spPr/>
    </dgm:pt>
    <dgm:pt modelId="{F966518F-BE51-4596-A830-2D04E6CFA4B1}" type="pres">
      <dgm:prSet presAssocID="{CADC215B-D34D-48C6-8084-DA6BA34CCA1E}" presName="compNode" presStyleCnt="0"/>
      <dgm:spPr/>
    </dgm:pt>
    <dgm:pt modelId="{C3931D23-BCEF-488A-B9DB-BB3C8DD6BAFA}" type="pres">
      <dgm:prSet presAssocID="{CADC215B-D34D-48C6-8084-DA6BA34CCA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687F69-55F7-401B-8DB2-6C14FBE66C1D}" type="pres">
      <dgm:prSet presAssocID="{CADC215B-D34D-48C6-8084-DA6BA34CCA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645062A-A602-4B9E-BCE3-3C83EA4291BF}" type="pres">
      <dgm:prSet presAssocID="{CADC215B-D34D-48C6-8084-DA6BA34CCA1E}" presName="spaceRect" presStyleCnt="0"/>
      <dgm:spPr/>
    </dgm:pt>
    <dgm:pt modelId="{4F1ABDAC-0512-4A05-93BE-909F2B5DAAA5}" type="pres">
      <dgm:prSet presAssocID="{CADC215B-D34D-48C6-8084-DA6BA34CCA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FC0561-6083-4388-AA52-22CBABB5894D}" type="presOf" srcId="{CADC215B-D34D-48C6-8084-DA6BA34CCA1E}" destId="{4F1ABDAC-0512-4A05-93BE-909F2B5DAAA5}" srcOrd="0" destOrd="0" presId="urn:microsoft.com/office/officeart/2018/5/layout/IconLeafLabelList"/>
    <dgm:cxn modelId="{4629A172-D44C-4CA7-9D11-B70F1CDC3BD8}" type="presOf" srcId="{28C887DB-3EAB-478B-8C67-B603597D8823}" destId="{7390892A-0FB5-488C-9388-568E944BF76B}" srcOrd="0" destOrd="0" presId="urn:microsoft.com/office/officeart/2018/5/layout/IconLeafLabelList"/>
    <dgm:cxn modelId="{59CDCE8E-5E29-4D03-BA33-AD116800231C}" type="presOf" srcId="{37FFBC6D-22A0-4D6F-9C90-4FFAFA61C354}" destId="{1A6E6B84-6F40-4C81-A763-046D0DEEB677}" srcOrd="0" destOrd="0" presId="urn:microsoft.com/office/officeart/2018/5/layout/IconLeafLabelList"/>
    <dgm:cxn modelId="{042C45A8-7474-4FC4-9D43-DF33D5F41915}" srcId="{28C887DB-3EAB-478B-8C67-B603597D8823}" destId="{1D035A58-F473-4633-99BD-5EAEB05865F9}" srcOrd="0" destOrd="0" parTransId="{0A74A439-D7A3-41C0-BFBB-B71D23EDD9B3}" sibTransId="{949A2653-23DB-496A-869B-6D04EE2B1A34}"/>
    <dgm:cxn modelId="{636B36B3-4F5D-43D2-9044-E4227C9130A9}" type="presOf" srcId="{1D035A58-F473-4633-99BD-5EAEB05865F9}" destId="{1D07AC14-0A99-4770-A4CC-7429E0A53ECB}" srcOrd="0" destOrd="0" presId="urn:microsoft.com/office/officeart/2018/5/layout/IconLeafLabelList"/>
    <dgm:cxn modelId="{BBEA3CE8-AE67-4349-B2FF-0242B2548034}" srcId="{28C887DB-3EAB-478B-8C67-B603597D8823}" destId="{37FFBC6D-22A0-4D6F-9C90-4FFAFA61C354}" srcOrd="1" destOrd="0" parTransId="{D4C43015-0A28-49B5-AAA5-B0F0796C0632}" sibTransId="{043D0FCE-BA31-4199-B414-ABC138C17C55}"/>
    <dgm:cxn modelId="{044E69F4-D4E3-4D7D-97BD-A8021446C44E}" srcId="{28C887DB-3EAB-478B-8C67-B603597D8823}" destId="{CADC215B-D34D-48C6-8084-DA6BA34CCA1E}" srcOrd="2" destOrd="0" parTransId="{B0A4877B-7676-4CBB-8EA4-CD74A685308F}" sibTransId="{A51D3EB8-BC27-4035-9857-8F014139B2C2}"/>
    <dgm:cxn modelId="{6719A6CE-CCB8-45F0-84B4-C3504555814A}" type="presParOf" srcId="{7390892A-0FB5-488C-9388-568E944BF76B}" destId="{AE71FF7B-AB8F-46D4-929B-98DEB30C1362}" srcOrd="0" destOrd="0" presId="urn:microsoft.com/office/officeart/2018/5/layout/IconLeafLabelList"/>
    <dgm:cxn modelId="{6D73CB5C-834C-4653-AA40-B739494D3CF6}" type="presParOf" srcId="{AE71FF7B-AB8F-46D4-929B-98DEB30C1362}" destId="{0BD0E3AA-D644-4021-800B-52C5BF78C509}" srcOrd="0" destOrd="0" presId="urn:microsoft.com/office/officeart/2018/5/layout/IconLeafLabelList"/>
    <dgm:cxn modelId="{E40619F8-D60A-43CA-9457-CE4531B35A3C}" type="presParOf" srcId="{AE71FF7B-AB8F-46D4-929B-98DEB30C1362}" destId="{9C90B116-CC67-4C52-8442-872906B6A76A}" srcOrd="1" destOrd="0" presId="urn:microsoft.com/office/officeart/2018/5/layout/IconLeafLabelList"/>
    <dgm:cxn modelId="{A0B8867A-6B0B-4003-BAFE-9C95BA0FD1EB}" type="presParOf" srcId="{AE71FF7B-AB8F-46D4-929B-98DEB30C1362}" destId="{9EBF15B0-027F-4D90-B62D-664FEA053886}" srcOrd="2" destOrd="0" presId="urn:microsoft.com/office/officeart/2018/5/layout/IconLeafLabelList"/>
    <dgm:cxn modelId="{FB651931-2678-4D82-87CB-821CD868B374}" type="presParOf" srcId="{AE71FF7B-AB8F-46D4-929B-98DEB30C1362}" destId="{1D07AC14-0A99-4770-A4CC-7429E0A53ECB}" srcOrd="3" destOrd="0" presId="urn:microsoft.com/office/officeart/2018/5/layout/IconLeafLabelList"/>
    <dgm:cxn modelId="{240EE2F5-53FE-40C4-9E8F-CBD3AB7A20D1}" type="presParOf" srcId="{7390892A-0FB5-488C-9388-568E944BF76B}" destId="{6B15407B-E5DF-46A0-94CC-3416C93A1F42}" srcOrd="1" destOrd="0" presId="urn:microsoft.com/office/officeart/2018/5/layout/IconLeafLabelList"/>
    <dgm:cxn modelId="{8AB282CB-B090-4643-BF85-F37F0E32220E}" type="presParOf" srcId="{7390892A-0FB5-488C-9388-568E944BF76B}" destId="{F4FDADEB-03F6-4324-AC54-C63AC3A4807E}" srcOrd="2" destOrd="0" presId="urn:microsoft.com/office/officeart/2018/5/layout/IconLeafLabelList"/>
    <dgm:cxn modelId="{98851008-D88F-4413-B5D5-1D86D2EBB09D}" type="presParOf" srcId="{F4FDADEB-03F6-4324-AC54-C63AC3A4807E}" destId="{AA1EE5BD-68F5-4CC4-8BCF-8B91C88B04D4}" srcOrd="0" destOrd="0" presId="urn:microsoft.com/office/officeart/2018/5/layout/IconLeafLabelList"/>
    <dgm:cxn modelId="{C372CB1D-48AF-4948-903A-CF5D3EAB1374}" type="presParOf" srcId="{F4FDADEB-03F6-4324-AC54-C63AC3A4807E}" destId="{2B27966F-8830-492F-8DAA-819E00BBB070}" srcOrd="1" destOrd="0" presId="urn:microsoft.com/office/officeart/2018/5/layout/IconLeafLabelList"/>
    <dgm:cxn modelId="{7729D555-693B-4D62-835E-CFC3CBF9A57F}" type="presParOf" srcId="{F4FDADEB-03F6-4324-AC54-C63AC3A4807E}" destId="{B25691A4-D068-4D9C-8B4E-CF9D8E0E50D7}" srcOrd="2" destOrd="0" presId="urn:microsoft.com/office/officeart/2018/5/layout/IconLeafLabelList"/>
    <dgm:cxn modelId="{D6E6ABCC-F60B-41F2-913E-0B9A2D13EC1C}" type="presParOf" srcId="{F4FDADEB-03F6-4324-AC54-C63AC3A4807E}" destId="{1A6E6B84-6F40-4C81-A763-046D0DEEB677}" srcOrd="3" destOrd="0" presId="urn:microsoft.com/office/officeart/2018/5/layout/IconLeafLabelList"/>
    <dgm:cxn modelId="{9C06A0E4-EA5A-4E8B-A2E5-B1F8B5C0D4D6}" type="presParOf" srcId="{7390892A-0FB5-488C-9388-568E944BF76B}" destId="{4FE33535-E6C9-419D-972B-CB38F40254BF}" srcOrd="3" destOrd="0" presId="urn:microsoft.com/office/officeart/2018/5/layout/IconLeafLabelList"/>
    <dgm:cxn modelId="{D504B780-BE79-4585-8FB9-390D37633D93}" type="presParOf" srcId="{7390892A-0FB5-488C-9388-568E944BF76B}" destId="{F966518F-BE51-4596-A830-2D04E6CFA4B1}" srcOrd="4" destOrd="0" presId="urn:microsoft.com/office/officeart/2018/5/layout/IconLeafLabelList"/>
    <dgm:cxn modelId="{AFBED0F9-EDD9-48F5-AFE0-5375F4677737}" type="presParOf" srcId="{F966518F-BE51-4596-A830-2D04E6CFA4B1}" destId="{C3931D23-BCEF-488A-B9DB-BB3C8DD6BAFA}" srcOrd="0" destOrd="0" presId="urn:microsoft.com/office/officeart/2018/5/layout/IconLeafLabelList"/>
    <dgm:cxn modelId="{CCC4E4E5-1388-41E5-AE24-A7672846C895}" type="presParOf" srcId="{F966518F-BE51-4596-A830-2D04E6CFA4B1}" destId="{03687F69-55F7-401B-8DB2-6C14FBE66C1D}" srcOrd="1" destOrd="0" presId="urn:microsoft.com/office/officeart/2018/5/layout/IconLeafLabelList"/>
    <dgm:cxn modelId="{C7D43258-BA3E-4653-8AAE-B2B2EC7FF57C}" type="presParOf" srcId="{F966518F-BE51-4596-A830-2D04E6CFA4B1}" destId="{2645062A-A602-4B9E-BCE3-3C83EA4291BF}" srcOrd="2" destOrd="0" presId="urn:microsoft.com/office/officeart/2018/5/layout/IconLeafLabelList"/>
    <dgm:cxn modelId="{F2C2FCE4-6E7F-4E44-9B74-ECF4F20B0FC7}" type="presParOf" srcId="{F966518F-BE51-4596-A830-2D04E6CFA4B1}" destId="{4F1ABDAC-0512-4A05-93BE-909F2B5DAA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0E3AA-D644-4021-800B-52C5BF78C509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0B116-CC67-4C52-8442-872906B6A76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AC14-0A99-4770-A4CC-7429E0A53EC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modernes Bestellsystem für die Gastronomie</a:t>
          </a:r>
          <a:endParaRPr lang="en-US" sz="1700" kern="1200"/>
        </a:p>
      </dsp:txBody>
      <dsp:txXfrm>
        <a:off x="75768" y="3053169"/>
        <a:ext cx="3093750" cy="720000"/>
      </dsp:txXfrm>
    </dsp:sp>
    <dsp:sp modelId="{AA1EE5BD-68F5-4CC4-8BCF-8B91C88B04D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966F-8830-492F-8DAA-819E00BBB07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E6B84-6F40-4C81-A763-046D0DEEB67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Kunde bestellt per Tablet über eine Android App</a:t>
          </a:r>
          <a:endParaRPr lang="en-US" sz="1700" kern="1200"/>
        </a:p>
      </dsp:txBody>
      <dsp:txXfrm>
        <a:off x="3710925" y="3053169"/>
        <a:ext cx="3093750" cy="720000"/>
      </dsp:txXfrm>
    </dsp:sp>
    <dsp:sp modelId="{C3931D23-BCEF-488A-B9DB-BB3C8DD6BAFA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7F69-55F7-401B-8DB2-6C14FBE66C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ABDAC-0512-4A05-93BE-909F2B5DAAA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Webpage für Kellner&amp;Küche mit Ansicht der Bestellungen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2EB72-DC63-4B2C-B837-EB1695FE4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565ABA-7D9A-4D03-8944-6E3604D3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5651E-4A92-4E77-BD70-809E8EEA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350-ADA8-4276-A5CF-E6ED4151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8213A-8E6E-4003-8388-95B3DC12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85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480E0-1A50-449B-9849-0D51958E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8FB7A-202C-49E6-B6D5-DC7FBBAB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6B510-F76D-4943-81B2-D10B6637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50BE7-121A-4F12-A0FF-91CD4E14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7DF8B-7A04-4243-803C-839FB7A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7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6FB81F-D1F4-4ADC-9053-1B7CEEE4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0F99C7-6C98-43A4-90EA-60FF4822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99C3B-3BEF-4FDD-8862-68137EE8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16D7D-0A13-4AE1-A7F9-B53F247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CFDFC-8EC5-4BE6-ADCB-1D679908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06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8A871-28C1-431A-ABA9-813A9A57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A4762-7C14-4758-A24F-3B83764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9E888-C54F-45DB-8C1B-A47CF367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4591D-F4A4-4540-95EB-E51C2F5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3D5FC-CEC4-4376-B52A-62D96B3C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1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115FE-8B35-45D4-BE60-FE2558D9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3366D-88B4-4EC6-8744-D06CD087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08E74-348E-4C0C-9C31-FFF3A8D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F703F-3113-47F1-BAC1-FC1E533D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414E0-6A2E-4FBE-8F5B-B83ADDD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02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34DA0-9BC4-4548-9780-F684B21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B3DBC-E63E-4F3B-AE07-1FABC2E41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82A3B0-5C31-47AC-92AF-D46CE788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951D8-BFFF-4BFB-B897-890DF6E8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C4E273-C7C1-4625-8B55-8B003DC5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E52018-ACE9-462D-9D9B-8DA568CE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6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16E0A-6084-49E2-A93B-13CE076B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ADAF6-3492-48CD-8DB8-5E1CE930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5482BB-AC04-4300-B5D0-BF5164A2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FA5324-F53D-47BC-868D-BA21724C9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79F66F-C697-4A1D-A162-714E5594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475C3B-D2E1-4461-9198-83D6AEB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B7B98-9BB1-4D56-9206-48D55675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C413E7-5683-4DC4-B345-283CC8E8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16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92BFB-6A6A-4898-9407-C2E6B440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945343-FD56-44DB-95E9-1FF71C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24A5C-1B29-4BB7-942C-47F15A3A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63DC7-1FAC-47BD-8197-9DE4292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0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E61D15-F14A-4C47-9239-A6028318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2DD39F-4C34-424E-9107-43644CCF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6A0CC-1B28-4412-A459-15DE4BA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31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7DBA1-1B28-4679-8239-0FCBA1A6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3F54D-8B66-41C7-92D5-D91A5609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595592-335C-40A3-80A7-F4EAA37CC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CBCEE-8854-4D86-B6AD-80C4AB6D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32B62-9D9B-414A-B8C0-2CB95A2C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D6C37-0A6A-41F9-BDAB-330C4C5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2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041F3-26F3-4A3C-B4AC-E1EE381F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84E1B4-EE90-4339-8B39-13A563CA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D9E2AA-4333-463F-922D-9D10552A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A90280-146D-434C-8E0B-12F5DCC9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300A3-194F-4F35-9F1D-89FDF9C9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78650-215E-4939-9509-7D84DEDC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0F928-819C-46D9-A4C8-48F5E906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A8C28-358A-4AC6-A75F-7765BBBF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0A92E-065F-4612-9106-FC1D21C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35CF-FEC1-4846-81BC-4E1F954588D1}" type="datetimeFigureOut">
              <a:rPr lang="de-AT" smtClean="0"/>
              <a:t>21.01.2020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6FC65-5DD6-4A63-BAA0-33ABF5C86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734AE-7E5E-4B07-9B0B-47D8DC28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7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1AAAA-6AC6-4E46-892C-99540F3D7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AT"/>
              <a:t>Smart Gastro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338B4-070D-4ABF-B1FE-ACFC8D7E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AT"/>
              <a:t>Dizdarevic, Lotteritsch, Mikula – 5AHIF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2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AC1B8-B386-4470-9334-29C70CC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/>
              <a:t>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6967C1F-FB37-45D5-9121-3ED7C5D64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098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A0CD7-C110-4261-8E7D-58E5E2A4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5" y="2419773"/>
            <a:ext cx="4326255" cy="33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Iteration 2</a:t>
            </a:r>
          </a:p>
          <a:p>
            <a:endParaRPr lang="de-AT" sz="6600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111D2A-97C1-48BB-958A-73359504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33362"/>
            <a:ext cx="6781800" cy="6124575"/>
          </a:xfrm>
          <a:prstGeom prst="rect">
            <a:avLst/>
          </a:prstGeom>
        </p:spPr>
      </p:pic>
      <p:pic>
        <p:nvPicPr>
          <p:cNvPr id="8" name="Picture 2" descr="Bildergebnis für angular logo">
            <a:extLst>
              <a:ext uri="{FF2B5EF4-FFF2-40B4-BE49-F238E27FC236}">
                <a16:creationId xmlns:a16="http://schemas.microsoft.com/office/drawing/2014/main" id="{F4FD580E-0BCB-423C-8551-E1405234A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5" t="19498" r="14432" b="24518"/>
          <a:stretch/>
        </p:blipFill>
        <p:spPr bwMode="auto">
          <a:xfrm>
            <a:off x="5815086" y="2038350"/>
            <a:ext cx="896862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1183-4F32-45A5-B34E-F8A0FA6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FC9C0B-63D9-4332-B9DE-CDA4AACD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3847F87-7C34-4182-84BF-186BAF9B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3C09D7F-4C45-4880-BB12-12AB3ADF7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3530B-FDFD-420C-A498-0DC8659D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81A92-1777-4019-8A1F-E0757C92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92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Smart Gastro</vt:lpstr>
      <vt:lpstr>Idee</vt:lpstr>
      <vt:lpstr>PowerPoint-Präsentation</vt:lpstr>
      <vt:lpstr>Live 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Gastro</dc:title>
  <dc:creator>DIZDAREVIĆ Melisa, 5AHIF</dc:creator>
  <cp:lastModifiedBy>DIZDAREVIĆ Melisa, 5AHIF</cp:lastModifiedBy>
  <cp:revision>1</cp:revision>
  <dcterms:created xsi:type="dcterms:W3CDTF">2020-01-21T15:33:30Z</dcterms:created>
  <dcterms:modified xsi:type="dcterms:W3CDTF">2020-01-21T15:33:33Z</dcterms:modified>
</cp:coreProperties>
</file>