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21A5-DE20-45E1-BC48-C509130B2BD4}" type="datetimeFigureOut">
              <a:rPr lang="de-AT" smtClean="0"/>
              <a:t>25.09.2019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7C9EF-9044-420D-92BC-F7981160D3A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71807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21A5-DE20-45E1-BC48-C509130B2BD4}" type="datetimeFigureOut">
              <a:rPr lang="de-AT" smtClean="0"/>
              <a:t>25.09.2019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7C9EF-9044-420D-92BC-F7981160D3A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90382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21A5-DE20-45E1-BC48-C509130B2BD4}" type="datetimeFigureOut">
              <a:rPr lang="de-AT" smtClean="0"/>
              <a:t>25.09.2019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7C9EF-9044-420D-92BC-F7981160D3A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87349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21A5-DE20-45E1-BC48-C509130B2BD4}" type="datetimeFigureOut">
              <a:rPr lang="de-AT" smtClean="0"/>
              <a:t>25.09.2019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7C9EF-9044-420D-92BC-F7981160D3AF}" type="slidenum">
              <a:rPr lang="de-AT" smtClean="0"/>
              <a:t>‹Nr.›</a:t>
            </a:fld>
            <a:endParaRPr lang="de-AT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2959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21A5-DE20-45E1-BC48-C509130B2BD4}" type="datetimeFigureOut">
              <a:rPr lang="de-AT" smtClean="0"/>
              <a:t>25.09.2019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7C9EF-9044-420D-92BC-F7981160D3A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59818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21A5-DE20-45E1-BC48-C509130B2BD4}" type="datetimeFigureOut">
              <a:rPr lang="de-AT" smtClean="0"/>
              <a:t>25.09.2019</a:t>
            </a:fld>
            <a:endParaRPr lang="de-A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7C9EF-9044-420D-92BC-F7981160D3A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474878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21A5-DE20-45E1-BC48-C509130B2BD4}" type="datetimeFigureOut">
              <a:rPr lang="de-AT" smtClean="0"/>
              <a:t>25.09.2019</a:t>
            </a:fld>
            <a:endParaRPr lang="de-A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7C9EF-9044-420D-92BC-F7981160D3A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113885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21A5-DE20-45E1-BC48-C509130B2BD4}" type="datetimeFigureOut">
              <a:rPr lang="de-AT" smtClean="0"/>
              <a:t>25.09.2019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7C9EF-9044-420D-92BC-F7981160D3A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418395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21A5-DE20-45E1-BC48-C509130B2BD4}" type="datetimeFigureOut">
              <a:rPr lang="de-AT" smtClean="0"/>
              <a:t>25.09.2019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7C9EF-9044-420D-92BC-F7981160D3A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43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21A5-DE20-45E1-BC48-C509130B2BD4}" type="datetimeFigureOut">
              <a:rPr lang="de-AT" smtClean="0"/>
              <a:t>25.09.2019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7C9EF-9044-420D-92BC-F7981160D3A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02668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21A5-DE20-45E1-BC48-C509130B2BD4}" type="datetimeFigureOut">
              <a:rPr lang="de-AT" smtClean="0"/>
              <a:t>25.09.2019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7C9EF-9044-420D-92BC-F7981160D3A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58036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21A5-DE20-45E1-BC48-C509130B2BD4}" type="datetimeFigureOut">
              <a:rPr lang="de-AT" smtClean="0"/>
              <a:t>25.09.2019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7C9EF-9044-420D-92BC-F7981160D3A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73339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21A5-DE20-45E1-BC48-C509130B2BD4}" type="datetimeFigureOut">
              <a:rPr lang="de-AT" smtClean="0"/>
              <a:t>25.09.2019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7C9EF-9044-420D-92BC-F7981160D3A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59638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21A5-DE20-45E1-BC48-C509130B2BD4}" type="datetimeFigureOut">
              <a:rPr lang="de-AT" smtClean="0"/>
              <a:t>25.09.2019</a:t>
            </a:fld>
            <a:endParaRPr lang="de-AT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7C9EF-9044-420D-92BC-F7981160D3A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17872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21A5-DE20-45E1-BC48-C509130B2BD4}" type="datetimeFigureOut">
              <a:rPr lang="de-AT" smtClean="0"/>
              <a:t>25.09.2019</a:t>
            </a:fld>
            <a:endParaRPr lang="de-AT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7C9EF-9044-420D-92BC-F7981160D3A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93214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21A5-DE20-45E1-BC48-C509130B2BD4}" type="datetimeFigureOut">
              <a:rPr lang="de-AT" smtClean="0"/>
              <a:t>25.09.2019</a:t>
            </a:fld>
            <a:endParaRPr lang="de-A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7C9EF-9044-420D-92BC-F7981160D3A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30429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21A5-DE20-45E1-BC48-C509130B2BD4}" type="datetimeFigureOut">
              <a:rPr lang="de-AT" smtClean="0"/>
              <a:t>25.09.2019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7C9EF-9044-420D-92BC-F7981160D3A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19496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E1621A5-DE20-45E1-BC48-C509130B2BD4}" type="datetimeFigureOut">
              <a:rPr lang="de-AT" smtClean="0"/>
              <a:t>25.09.2019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7C9EF-9044-420D-92BC-F7981160D3A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732035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F201BC-B4C3-4A76-8A3F-6BE280EB8B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/>
              <a:t>SmartGastro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FCD8659-9229-4A08-B92B-0B23DE90F8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AT" dirty="0"/>
              <a:t>Tablet-Order-System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gastronomy</a:t>
            </a:r>
            <a:endParaRPr lang="de-AT" dirty="0"/>
          </a:p>
          <a:p>
            <a:endParaRPr lang="de-AT" dirty="0"/>
          </a:p>
          <a:p>
            <a:r>
              <a:rPr lang="de-AT" dirty="0"/>
              <a:t>Melisa Dizdarevic, Elias </a:t>
            </a:r>
            <a:r>
              <a:rPr lang="de-AT" dirty="0" err="1"/>
              <a:t>Mikula</a:t>
            </a:r>
            <a:r>
              <a:rPr lang="de-AT" dirty="0"/>
              <a:t>, Andreas </a:t>
            </a:r>
            <a:r>
              <a:rPr lang="de-AT" dirty="0" err="1"/>
              <a:t>Lotteritsch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11211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4DFDF8-ABCF-466F-B147-C10018687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Was soll bezweckt werden?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5AC7CA-18A6-458E-B70E-730201A35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19548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AT" dirty="0"/>
              <a:t>Bestellung schneller und einfacher aufgeben</a:t>
            </a:r>
          </a:p>
          <a:p>
            <a:pPr>
              <a:lnSpc>
                <a:spcPct val="150000"/>
              </a:lnSpc>
            </a:pPr>
            <a:r>
              <a:rPr lang="de-AT" dirty="0"/>
              <a:t>Bestellen direkt auf einem Tablet am Tisch</a:t>
            </a:r>
          </a:p>
          <a:p>
            <a:pPr>
              <a:lnSpc>
                <a:spcPct val="150000"/>
              </a:lnSpc>
            </a:pPr>
            <a:r>
              <a:rPr lang="de-AT" dirty="0"/>
              <a:t>Bestellung soll in der Küche per Webapp angezeigt werden</a:t>
            </a:r>
          </a:p>
          <a:p>
            <a:pPr>
              <a:lnSpc>
                <a:spcPct val="150000"/>
              </a:lnSpc>
            </a:pPr>
            <a:r>
              <a:rPr lang="de-AT" dirty="0"/>
              <a:t>Wartezeiten für Kunden werden erspart</a:t>
            </a:r>
          </a:p>
          <a:p>
            <a:pPr>
              <a:lnSpc>
                <a:spcPct val="150000"/>
              </a:lnSpc>
            </a:pPr>
            <a:r>
              <a:rPr lang="de-AT" dirty="0"/>
              <a:t>Mehr Zeit für Kunden zur Auswahl der Bestellung</a:t>
            </a:r>
          </a:p>
          <a:p>
            <a:pPr>
              <a:lnSpc>
                <a:spcPct val="150000"/>
              </a:lnSpc>
            </a:pPr>
            <a:endParaRPr lang="de-AT" dirty="0"/>
          </a:p>
          <a:p>
            <a:pPr marL="0" indent="0">
              <a:lnSpc>
                <a:spcPct val="150000"/>
              </a:lnSpc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42314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4C9BAB-B50C-4D26-9A8F-E9BD72EEF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Datenmodell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F0993431-6702-40A2-BCAD-EE30FAB8CE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129152"/>
            <a:ext cx="8365958" cy="543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965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ED1A1B-C2C4-4635-A92E-EA4027E58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Optionale Anforderungen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B6EEEA-4E73-43E9-9ACB-FF4E5FC1D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AT" dirty="0"/>
              <a:t>Usermanagement für Mitarbeiter</a:t>
            </a:r>
          </a:p>
          <a:p>
            <a:r>
              <a:rPr lang="de-AT" dirty="0"/>
              <a:t>Kellner soll sich beim Client über ein Authentifizierungssystem einloggen</a:t>
            </a:r>
          </a:p>
          <a:p>
            <a:r>
              <a:rPr lang="de-AT" dirty="0"/>
              <a:t>Reservierung tätigen</a:t>
            </a:r>
          </a:p>
          <a:p>
            <a:r>
              <a:rPr lang="de-AT" dirty="0"/>
              <a:t>Rechnung in Teilrechnungen splitten</a:t>
            </a:r>
          </a:p>
          <a:p>
            <a:r>
              <a:rPr lang="de-AT" dirty="0"/>
              <a:t>Darstellung aller Tische und den zugeordneten Tablets für Kellner</a:t>
            </a:r>
          </a:p>
        </p:txBody>
      </p:sp>
    </p:spTree>
    <p:extLst>
      <p:ext uri="{BB962C8B-B14F-4D97-AF65-F5344CB8AC3E}">
        <p14:creationId xmlns:p14="http://schemas.microsoft.com/office/powerpoint/2010/main" val="1493648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7FDEF9-1752-4E50-AC79-955FBCE1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7758" y="2102224"/>
            <a:ext cx="9645371" cy="5114364"/>
          </a:xfrm>
        </p:spPr>
        <p:txBody>
          <a:bodyPr/>
          <a:lstStyle/>
          <a:p>
            <a:r>
              <a:rPr lang="de-AT" sz="6600" dirty="0"/>
              <a:t>Vielen Dank für eure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7048516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87</Words>
  <Application>Microsoft Office PowerPoint</Application>
  <PresentationFormat>Breitbild</PresentationFormat>
  <Paragraphs>18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SmartGastro</vt:lpstr>
      <vt:lpstr>Was soll bezweckt werden?</vt:lpstr>
      <vt:lpstr>Datenmodell</vt:lpstr>
      <vt:lpstr>Optionale Anforderungen</vt:lpstr>
      <vt:lpstr>Vielen Dank für eure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SmartGastro</dc:title>
  <dc:creator>Melisa DIZDAREVIĆ</dc:creator>
  <cp:lastModifiedBy>Melisa DIZDAREVIĆ</cp:lastModifiedBy>
  <cp:revision>5</cp:revision>
  <dcterms:created xsi:type="dcterms:W3CDTF">2019-09-25T06:12:05Z</dcterms:created>
  <dcterms:modified xsi:type="dcterms:W3CDTF">2019-09-25T06:31:22Z</dcterms:modified>
</cp:coreProperties>
</file>