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  <p:sldMasterId id="2147483836" r:id="rId2"/>
    <p:sldMasterId id="2147483848" r:id="rId3"/>
    <p:sldMasterId id="2147483860" r:id="rId4"/>
  </p:sldMasterIdLst>
  <p:sldIdLst>
    <p:sldId id="256" r:id="rId5"/>
    <p:sldId id="257" r:id="rId6"/>
    <p:sldId id="259" r:id="rId7"/>
    <p:sldId id="262" r:id="rId8"/>
    <p:sldId id="263" r:id="rId9"/>
    <p:sldId id="268" r:id="rId10"/>
    <p:sldId id="267" r:id="rId11"/>
    <p:sldId id="269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C887DB-3EAB-478B-8C67-B603597D88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035A58-F473-4633-99BD-5EAEB05865F9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modernes Bestellsystem für die Gastronomie</a:t>
          </a:r>
          <a:endParaRPr lang="en-US"/>
        </a:p>
      </dgm:t>
    </dgm:pt>
    <dgm:pt modelId="{0A74A439-D7A3-41C0-BFBB-B71D23EDD9B3}" type="parTrans" cxnId="{042C45A8-7474-4FC4-9D43-DF33D5F41915}">
      <dgm:prSet/>
      <dgm:spPr/>
      <dgm:t>
        <a:bodyPr/>
        <a:lstStyle/>
        <a:p>
          <a:endParaRPr lang="en-US"/>
        </a:p>
      </dgm:t>
    </dgm:pt>
    <dgm:pt modelId="{949A2653-23DB-496A-869B-6D04EE2B1A34}" type="sibTrans" cxnId="{042C45A8-7474-4FC4-9D43-DF33D5F419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FFBC6D-22A0-4D6F-9C90-4FFAFA61C354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Kunde bestellt per Tablet über eine Android App</a:t>
          </a:r>
          <a:endParaRPr lang="en-US"/>
        </a:p>
      </dgm:t>
    </dgm:pt>
    <dgm:pt modelId="{D4C43015-0A28-49B5-AAA5-B0F0796C0632}" type="parTrans" cxnId="{BBEA3CE8-AE67-4349-B2FF-0242B2548034}">
      <dgm:prSet/>
      <dgm:spPr/>
      <dgm:t>
        <a:bodyPr/>
        <a:lstStyle/>
        <a:p>
          <a:endParaRPr lang="en-US"/>
        </a:p>
      </dgm:t>
    </dgm:pt>
    <dgm:pt modelId="{043D0FCE-BA31-4199-B414-ABC138C17C55}" type="sibTrans" cxnId="{BBEA3CE8-AE67-4349-B2FF-0242B25480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DC215B-D34D-48C6-8084-DA6BA34CCA1E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Webpage für Kellner&amp;Küche mit Ansicht der Bestellungen</a:t>
          </a:r>
          <a:endParaRPr lang="en-US"/>
        </a:p>
      </dgm:t>
    </dgm:pt>
    <dgm:pt modelId="{B0A4877B-7676-4CBB-8EA4-CD74A685308F}" type="parTrans" cxnId="{044E69F4-D4E3-4D7D-97BD-A8021446C44E}">
      <dgm:prSet/>
      <dgm:spPr/>
      <dgm:t>
        <a:bodyPr/>
        <a:lstStyle/>
        <a:p>
          <a:endParaRPr lang="en-US"/>
        </a:p>
      </dgm:t>
    </dgm:pt>
    <dgm:pt modelId="{A51D3EB8-BC27-4035-9857-8F014139B2C2}" type="sibTrans" cxnId="{044E69F4-D4E3-4D7D-97BD-A8021446C44E}">
      <dgm:prSet/>
      <dgm:spPr/>
      <dgm:t>
        <a:bodyPr/>
        <a:lstStyle/>
        <a:p>
          <a:endParaRPr lang="en-US"/>
        </a:p>
      </dgm:t>
    </dgm:pt>
    <dgm:pt modelId="{1C59BE0A-0194-4BF7-BF35-D6E46B223FBB}" type="pres">
      <dgm:prSet presAssocID="{28C887DB-3EAB-478B-8C67-B603597D8823}" presName="root" presStyleCnt="0">
        <dgm:presLayoutVars>
          <dgm:dir/>
          <dgm:resizeHandles val="exact"/>
        </dgm:presLayoutVars>
      </dgm:prSet>
      <dgm:spPr/>
    </dgm:pt>
    <dgm:pt modelId="{8A63BE5E-2083-4D37-B8BD-145B4C79DAC5}" type="pres">
      <dgm:prSet presAssocID="{1D035A58-F473-4633-99BD-5EAEB05865F9}" presName="compNode" presStyleCnt="0"/>
      <dgm:spPr/>
    </dgm:pt>
    <dgm:pt modelId="{5143BFF6-5045-40B3-A73B-2974C8E70605}" type="pres">
      <dgm:prSet presAssocID="{1D035A58-F473-4633-99BD-5EAEB05865F9}" presName="bgRect" presStyleLbl="bgShp" presStyleIdx="0" presStyleCnt="3"/>
      <dgm:spPr/>
    </dgm:pt>
    <dgm:pt modelId="{FFD7A111-B901-4FA3-9589-08EB28012709}" type="pres">
      <dgm:prSet presAssocID="{1D035A58-F473-4633-99BD-5EAEB05865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8F6C3B54-D882-4E8E-BC40-752F053A69BD}" type="pres">
      <dgm:prSet presAssocID="{1D035A58-F473-4633-99BD-5EAEB05865F9}" presName="spaceRect" presStyleCnt="0"/>
      <dgm:spPr/>
    </dgm:pt>
    <dgm:pt modelId="{BAA52B5D-CC54-4157-A766-84D90DC1D719}" type="pres">
      <dgm:prSet presAssocID="{1D035A58-F473-4633-99BD-5EAEB05865F9}" presName="parTx" presStyleLbl="revTx" presStyleIdx="0" presStyleCnt="3">
        <dgm:presLayoutVars>
          <dgm:chMax val="0"/>
          <dgm:chPref val="0"/>
        </dgm:presLayoutVars>
      </dgm:prSet>
      <dgm:spPr/>
    </dgm:pt>
    <dgm:pt modelId="{DBDBFC2F-E4B9-477A-AACD-E7C8648FABF6}" type="pres">
      <dgm:prSet presAssocID="{949A2653-23DB-496A-869B-6D04EE2B1A34}" presName="sibTrans" presStyleCnt="0"/>
      <dgm:spPr/>
    </dgm:pt>
    <dgm:pt modelId="{5E3EC041-A649-4D8D-92F3-D08C8D9F8A7D}" type="pres">
      <dgm:prSet presAssocID="{37FFBC6D-22A0-4D6F-9C90-4FFAFA61C354}" presName="compNode" presStyleCnt="0"/>
      <dgm:spPr/>
    </dgm:pt>
    <dgm:pt modelId="{451EDFBC-3529-4D44-9840-E532A14B75FF}" type="pres">
      <dgm:prSet presAssocID="{37FFBC6D-22A0-4D6F-9C90-4FFAFA61C354}" presName="bgRect" presStyleLbl="bgShp" presStyleIdx="1" presStyleCnt="3"/>
      <dgm:spPr/>
    </dgm:pt>
    <dgm:pt modelId="{4454B3E5-3E02-405B-BEF8-2E17330D5170}" type="pres">
      <dgm:prSet presAssocID="{37FFBC6D-22A0-4D6F-9C90-4FFAFA61C3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F703884-198B-4746-9C4C-F498D7C51AA1}" type="pres">
      <dgm:prSet presAssocID="{37FFBC6D-22A0-4D6F-9C90-4FFAFA61C354}" presName="spaceRect" presStyleCnt="0"/>
      <dgm:spPr/>
    </dgm:pt>
    <dgm:pt modelId="{69F54200-D09C-4E5A-8A06-7F15B4FECF8D}" type="pres">
      <dgm:prSet presAssocID="{37FFBC6D-22A0-4D6F-9C90-4FFAFA61C354}" presName="parTx" presStyleLbl="revTx" presStyleIdx="1" presStyleCnt="3">
        <dgm:presLayoutVars>
          <dgm:chMax val="0"/>
          <dgm:chPref val="0"/>
        </dgm:presLayoutVars>
      </dgm:prSet>
      <dgm:spPr/>
    </dgm:pt>
    <dgm:pt modelId="{B7D41409-69F7-42D3-BE8E-C6E8B4A33C34}" type="pres">
      <dgm:prSet presAssocID="{043D0FCE-BA31-4199-B414-ABC138C17C55}" presName="sibTrans" presStyleCnt="0"/>
      <dgm:spPr/>
    </dgm:pt>
    <dgm:pt modelId="{3DC7EC74-9930-439E-89A2-EC1BFC64D9EE}" type="pres">
      <dgm:prSet presAssocID="{CADC215B-D34D-48C6-8084-DA6BA34CCA1E}" presName="compNode" presStyleCnt="0"/>
      <dgm:spPr/>
    </dgm:pt>
    <dgm:pt modelId="{FF0A4446-F093-49E4-A386-4854FD690BC0}" type="pres">
      <dgm:prSet presAssocID="{CADC215B-D34D-48C6-8084-DA6BA34CCA1E}" presName="bgRect" presStyleLbl="bgShp" presStyleIdx="2" presStyleCnt="3"/>
      <dgm:spPr/>
    </dgm:pt>
    <dgm:pt modelId="{1AC2F945-A283-484C-8137-586778A09EC2}" type="pres">
      <dgm:prSet presAssocID="{CADC215B-D34D-48C6-8084-DA6BA34CCA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80D5D9A0-8CCC-4A71-8F30-FC7834368655}" type="pres">
      <dgm:prSet presAssocID="{CADC215B-D34D-48C6-8084-DA6BA34CCA1E}" presName="spaceRect" presStyleCnt="0"/>
      <dgm:spPr/>
    </dgm:pt>
    <dgm:pt modelId="{492CFEB1-6413-424A-9913-DC7E9FEC2A2C}" type="pres">
      <dgm:prSet presAssocID="{CADC215B-D34D-48C6-8084-DA6BA34CCA1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12B840-768B-4485-AA9E-44C476C64F1B}" type="presOf" srcId="{28C887DB-3EAB-478B-8C67-B603597D8823}" destId="{1C59BE0A-0194-4BF7-BF35-D6E46B223FBB}" srcOrd="0" destOrd="0" presId="urn:microsoft.com/office/officeart/2018/2/layout/IconVerticalSolidList"/>
    <dgm:cxn modelId="{9F5B267C-B53E-4478-8E6E-5D1CB9235A65}" type="presOf" srcId="{37FFBC6D-22A0-4D6F-9C90-4FFAFA61C354}" destId="{69F54200-D09C-4E5A-8A06-7F15B4FECF8D}" srcOrd="0" destOrd="0" presId="urn:microsoft.com/office/officeart/2018/2/layout/IconVerticalSolidList"/>
    <dgm:cxn modelId="{D551D281-1325-4168-A3FD-2F6A3FAC1310}" type="presOf" srcId="{1D035A58-F473-4633-99BD-5EAEB05865F9}" destId="{BAA52B5D-CC54-4157-A766-84D90DC1D719}" srcOrd="0" destOrd="0" presId="urn:microsoft.com/office/officeart/2018/2/layout/IconVerticalSolidList"/>
    <dgm:cxn modelId="{06C098A4-84BD-4065-BECD-93D356B9965F}" type="presOf" srcId="{CADC215B-D34D-48C6-8084-DA6BA34CCA1E}" destId="{492CFEB1-6413-424A-9913-DC7E9FEC2A2C}" srcOrd="0" destOrd="0" presId="urn:microsoft.com/office/officeart/2018/2/layout/IconVerticalSolidList"/>
    <dgm:cxn modelId="{042C45A8-7474-4FC4-9D43-DF33D5F41915}" srcId="{28C887DB-3EAB-478B-8C67-B603597D8823}" destId="{1D035A58-F473-4633-99BD-5EAEB05865F9}" srcOrd="0" destOrd="0" parTransId="{0A74A439-D7A3-41C0-BFBB-B71D23EDD9B3}" sibTransId="{949A2653-23DB-496A-869B-6D04EE2B1A34}"/>
    <dgm:cxn modelId="{BBEA3CE8-AE67-4349-B2FF-0242B2548034}" srcId="{28C887DB-3EAB-478B-8C67-B603597D8823}" destId="{37FFBC6D-22A0-4D6F-9C90-4FFAFA61C354}" srcOrd="1" destOrd="0" parTransId="{D4C43015-0A28-49B5-AAA5-B0F0796C0632}" sibTransId="{043D0FCE-BA31-4199-B414-ABC138C17C55}"/>
    <dgm:cxn modelId="{044E69F4-D4E3-4D7D-97BD-A8021446C44E}" srcId="{28C887DB-3EAB-478B-8C67-B603597D8823}" destId="{CADC215B-D34D-48C6-8084-DA6BA34CCA1E}" srcOrd="2" destOrd="0" parTransId="{B0A4877B-7676-4CBB-8EA4-CD74A685308F}" sibTransId="{A51D3EB8-BC27-4035-9857-8F014139B2C2}"/>
    <dgm:cxn modelId="{F15A82C3-19A7-4FAD-AB8B-C371AD450D56}" type="presParOf" srcId="{1C59BE0A-0194-4BF7-BF35-D6E46B223FBB}" destId="{8A63BE5E-2083-4D37-B8BD-145B4C79DAC5}" srcOrd="0" destOrd="0" presId="urn:microsoft.com/office/officeart/2018/2/layout/IconVerticalSolidList"/>
    <dgm:cxn modelId="{A75FE5F3-A18D-4E67-B877-1911DFD627DE}" type="presParOf" srcId="{8A63BE5E-2083-4D37-B8BD-145B4C79DAC5}" destId="{5143BFF6-5045-40B3-A73B-2974C8E70605}" srcOrd="0" destOrd="0" presId="urn:microsoft.com/office/officeart/2018/2/layout/IconVerticalSolidList"/>
    <dgm:cxn modelId="{CFE258B6-1A16-45F3-B5F0-AF04D8BD64C2}" type="presParOf" srcId="{8A63BE5E-2083-4D37-B8BD-145B4C79DAC5}" destId="{FFD7A111-B901-4FA3-9589-08EB28012709}" srcOrd="1" destOrd="0" presId="urn:microsoft.com/office/officeart/2018/2/layout/IconVerticalSolidList"/>
    <dgm:cxn modelId="{95D023C5-F6C7-432C-B783-C89BE7B8A671}" type="presParOf" srcId="{8A63BE5E-2083-4D37-B8BD-145B4C79DAC5}" destId="{8F6C3B54-D882-4E8E-BC40-752F053A69BD}" srcOrd="2" destOrd="0" presId="urn:microsoft.com/office/officeart/2018/2/layout/IconVerticalSolidList"/>
    <dgm:cxn modelId="{388B7026-CF74-4FDB-B528-9109B0D09DEF}" type="presParOf" srcId="{8A63BE5E-2083-4D37-B8BD-145B4C79DAC5}" destId="{BAA52B5D-CC54-4157-A766-84D90DC1D719}" srcOrd="3" destOrd="0" presId="urn:microsoft.com/office/officeart/2018/2/layout/IconVerticalSolidList"/>
    <dgm:cxn modelId="{F0861694-225B-4851-9342-5CF2918A684E}" type="presParOf" srcId="{1C59BE0A-0194-4BF7-BF35-D6E46B223FBB}" destId="{DBDBFC2F-E4B9-477A-AACD-E7C8648FABF6}" srcOrd="1" destOrd="0" presId="urn:microsoft.com/office/officeart/2018/2/layout/IconVerticalSolidList"/>
    <dgm:cxn modelId="{5ABFE260-6D90-487E-80FE-79BDF0DB1F41}" type="presParOf" srcId="{1C59BE0A-0194-4BF7-BF35-D6E46B223FBB}" destId="{5E3EC041-A649-4D8D-92F3-D08C8D9F8A7D}" srcOrd="2" destOrd="0" presId="urn:microsoft.com/office/officeart/2018/2/layout/IconVerticalSolidList"/>
    <dgm:cxn modelId="{316EC990-90E5-40B5-BE43-922CF6E49031}" type="presParOf" srcId="{5E3EC041-A649-4D8D-92F3-D08C8D9F8A7D}" destId="{451EDFBC-3529-4D44-9840-E532A14B75FF}" srcOrd="0" destOrd="0" presId="urn:microsoft.com/office/officeart/2018/2/layout/IconVerticalSolidList"/>
    <dgm:cxn modelId="{8C296499-C0D5-48EF-987A-B3EE25668FA1}" type="presParOf" srcId="{5E3EC041-A649-4D8D-92F3-D08C8D9F8A7D}" destId="{4454B3E5-3E02-405B-BEF8-2E17330D5170}" srcOrd="1" destOrd="0" presId="urn:microsoft.com/office/officeart/2018/2/layout/IconVerticalSolidList"/>
    <dgm:cxn modelId="{A624F6A4-5B61-4B1D-BCDF-20BA02B8DBEC}" type="presParOf" srcId="{5E3EC041-A649-4D8D-92F3-D08C8D9F8A7D}" destId="{AF703884-198B-4746-9C4C-F498D7C51AA1}" srcOrd="2" destOrd="0" presId="urn:microsoft.com/office/officeart/2018/2/layout/IconVerticalSolidList"/>
    <dgm:cxn modelId="{99C2DB23-2091-4D63-A620-0C38818471B5}" type="presParOf" srcId="{5E3EC041-A649-4D8D-92F3-D08C8D9F8A7D}" destId="{69F54200-D09C-4E5A-8A06-7F15B4FECF8D}" srcOrd="3" destOrd="0" presId="urn:microsoft.com/office/officeart/2018/2/layout/IconVerticalSolidList"/>
    <dgm:cxn modelId="{8C9BA836-B6CD-4576-825B-BDFD75818EE5}" type="presParOf" srcId="{1C59BE0A-0194-4BF7-BF35-D6E46B223FBB}" destId="{B7D41409-69F7-42D3-BE8E-C6E8B4A33C34}" srcOrd="3" destOrd="0" presId="urn:microsoft.com/office/officeart/2018/2/layout/IconVerticalSolidList"/>
    <dgm:cxn modelId="{62CA24B4-6941-4811-BA8A-DB07C607A09D}" type="presParOf" srcId="{1C59BE0A-0194-4BF7-BF35-D6E46B223FBB}" destId="{3DC7EC74-9930-439E-89A2-EC1BFC64D9EE}" srcOrd="4" destOrd="0" presId="urn:microsoft.com/office/officeart/2018/2/layout/IconVerticalSolidList"/>
    <dgm:cxn modelId="{D4495A53-34EE-4E8E-A606-D5EA50F5813D}" type="presParOf" srcId="{3DC7EC74-9930-439E-89A2-EC1BFC64D9EE}" destId="{FF0A4446-F093-49E4-A386-4854FD690BC0}" srcOrd="0" destOrd="0" presId="urn:microsoft.com/office/officeart/2018/2/layout/IconVerticalSolidList"/>
    <dgm:cxn modelId="{7998C7C5-C381-4DD6-9AB9-CF4C530EF9E4}" type="presParOf" srcId="{3DC7EC74-9930-439E-89A2-EC1BFC64D9EE}" destId="{1AC2F945-A283-484C-8137-586778A09EC2}" srcOrd="1" destOrd="0" presId="urn:microsoft.com/office/officeart/2018/2/layout/IconVerticalSolidList"/>
    <dgm:cxn modelId="{6597C38A-FE83-4F6B-B031-D61227924E28}" type="presParOf" srcId="{3DC7EC74-9930-439E-89A2-EC1BFC64D9EE}" destId="{80D5D9A0-8CCC-4A71-8F30-FC7834368655}" srcOrd="2" destOrd="0" presId="urn:microsoft.com/office/officeart/2018/2/layout/IconVerticalSolidList"/>
    <dgm:cxn modelId="{A4B8A5F5-9713-42E4-AE02-E5A693558069}" type="presParOf" srcId="{3DC7EC74-9930-439E-89A2-EC1BFC64D9EE}" destId="{492CFEB1-6413-424A-9913-DC7E9FEC2A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E763EE-900E-44AC-A5D7-64404E6FBEB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B134F8FE-6960-47C5-892A-79EB4F2BD005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Design Android App (Mockups, etc.)</a:t>
          </a:r>
          <a:endParaRPr lang="en-US" dirty="0"/>
        </a:p>
      </dgm:t>
    </dgm:pt>
    <dgm:pt modelId="{DEDEE1B6-12EB-4E6D-9B90-BC84D348E593}" type="parTrans" cxnId="{35716052-90DA-4FED-8683-46BD0393BB17}">
      <dgm:prSet/>
      <dgm:spPr/>
      <dgm:t>
        <a:bodyPr/>
        <a:lstStyle/>
        <a:p>
          <a:endParaRPr lang="en-US"/>
        </a:p>
      </dgm:t>
    </dgm:pt>
    <dgm:pt modelId="{CBF6ED86-E0A6-4C14-B456-738C59A956F0}" type="sibTrans" cxnId="{35716052-90DA-4FED-8683-46BD0393BB17}">
      <dgm:prSet/>
      <dgm:spPr/>
      <dgm:t>
        <a:bodyPr/>
        <a:lstStyle/>
        <a:p>
          <a:endParaRPr lang="en-US"/>
        </a:p>
      </dgm:t>
    </dgm:pt>
    <dgm:pt modelId="{DDCF7C89-A34C-49A6-8933-BA457BB9E733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Funktionalitäten der App</a:t>
          </a:r>
          <a:endParaRPr lang="en-US"/>
        </a:p>
      </dgm:t>
    </dgm:pt>
    <dgm:pt modelId="{0EEAE6CF-FF65-4FBC-9FD0-6BC5799D71D8}" type="parTrans" cxnId="{CA7A1CDE-FB2A-4EA2-B141-4EC355619E3C}">
      <dgm:prSet/>
      <dgm:spPr/>
      <dgm:t>
        <a:bodyPr/>
        <a:lstStyle/>
        <a:p>
          <a:endParaRPr lang="en-US"/>
        </a:p>
      </dgm:t>
    </dgm:pt>
    <dgm:pt modelId="{A9446DD1-1858-4152-8D23-18CD0CB7EB81}" type="sibTrans" cxnId="{CA7A1CDE-FB2A-4EA2-B141-4EC355619E3C}">
      <dgm:prSet/>
      <dgm:spPr/>
      <dgm:t>
        <a:bodyPr/>
        <a:lstStyle/>
        <a:p>
          <a:endParaRPr lang="en-US"/>
        </a:p>
      </dgm:t>
    </dgm:pt>
    <dgm:pt modelId="{D624E6BD-ECE7-43F5-88AB-167D5E77CEA1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Bearbeitung der Webpage</a:t>
          </a:r>
          <a:endParaRPr lang="en-US"/>
        </a:p>
      </dgm:t>
    </dgm:pt>
    <dgm:pt modelId="{344E3279-709A-4838-9039-986040045835}" type="parTrans" cxnId="{B0FCB6B4-E838-4FD5-9B1D-6CDAA0648C39}">
      <dgm:prSet/>
      <dgm:spPr/>
      <dgm:t>
        <a:bodyPr/>
        <a:lstStyle/>
        <a:p>
          <a:endParaRPr lang="en-US"/>
        </a:p>
      </dgm:t>
    </dgm:pt>
    <dgm:pt modelId="{2F20CC9D-4EF3-41EF-8DFF-7B0D3F6F7FE3}" type="sibTrans" cxnId="{B0FCB6B4-E838-4FD5-9B1D-6CDAA0648C39}">
      <dgm:prSet/>
      <dgm:spPr/>
      <dgm:t>
        <a:bodyPr/>
        <a:lstStyle/>
        <a:p>
          <a:endParaRPr lang="en-US"/>
        </a:p>
      </dgm:t>
    </dgm:pt>
    <dgm:pt modelId="{8166239E-9E41-4AF4-A055-821376917AA8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Administration ermöglichen</a:t>
          </a:r>
          <a:endParaRPr lang="en-US"/>
        </a:p>
      </dgm:t>
    </dgm:pt>
    <dgm:pt modelId="{B25497ED-0E8B-44E7-A89F-5E6808DEA9A8}" type="parTrans" cxnId="{E0F398BB-DBC8-4C9F-A42A-B891CFC536A6}">
      <dgm:prSet/>
      <dgm:spPr/>
      <dgm:t>
        <a:bodyPr/>
        <a:lstStyle/>
        <a:p>
          <a:endParaRPr lang="en-US"/>
        </a:p>
      </dgm:t>
    </dgm:pt>
    <dgm:pt modelId="{5281E5E8-739E-4CB7-97EE-23B51CA79C9E}" type="sibTrans" cxnId="{E0F398BB-DBC8-4C9F-A42A-B891CFC536A6}">
      <dgm:prSet/>
      <dgm:spPr/>
      <dgm:t>
        <a:bodyPr/>
        <a:lstStyle/>
        <a:p>
          <a:endParaRPr lang="en-US"/>
        </a:p>
      </dgm:t>
    </dgm:pt>
    <dgm:pt modelId="{7BA7C05F-5A47-43F1-B491-6E828314C7F0}" type="pres">
      <dgm:prSet presAssocID="{48E763EE-900E-44AC-A5D7-64404E6FBEB0}" presName="root" presStyleCnt="0">
        <dgm:presLayoutVars>
          <dgm:dir/>
          <dgm:resizeHandles val="exact"/>
        </dgm:presLayoutVars>
      </dgm:prSet>
      <dgm:spPr/>
    </dgm:pt>
    <dgm:pt modelId="{50F86E7B-EAEB-4C95-8E80-FE8DCB62F976}" type="pres">
      <dgm:prSet presAssocID="{B134F8FE-6960-47C5-892A-79EB4F2BD005}" presName="compNode" presStyleCnt="0"/>
      <dgm:spPr/>
    </dgm:pt>
    <dgm:pt modelId="{04F36631-9EA7-458A-A69E-1AB0DF734FED}" type="pres">
      <dgm:prSet presAssocID="{B134F8FE-6960-47C5-892A-79EB4F2BD0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B8BE0E5-42D8-4E4A-BA78-B6E57114D48D}" type="pres">
      <dgm:prSet presAssocID="{B134F8FE-6960-47C5-892A-79EB4F2BD005}" presName="spaceRect" presStyleCnt="0"/>
      <dgm:spPr/>
    </dgm:pt>
    <dgm:pt modelId="{C6FFEA18-4A0A-4E8B-ABCA-DBB1DA78CB57}" type="pres">
      <dgm:prSet presAssocID="{B134F8FE-6960-47C5-892A-79EB4F2BD005}" presName="textRect" presStyleLbl="revTx" presStyleIdx="0" presStyleCnt="4">
        <dgm:presLayoutVars>
          <dgm:chMax val="1"/>
          <dgm:chPref val="1"/>
        </dgm:presLayoutVars>
      </dgm:prSet>
      <dgm:spPr/>
    </dgm:pt>
    <dgm:pt modelId="{0E14D7A5-7579-4B5F-A7D2-C22534921B3A}" type="pres">
      <dgm:prSet presAssocID="{CBF6ED86-E0A6-4C14-B456-738C59A956F0}" presName="sibTrans" presStyleCnt="0"/>
      <dgm:spPr/>
    </dgm:pt>
    <dgm:pt modelId="{168035A8-533E-4869-90DD-449FDEB01CB5}" type="pres">
      <dgm:prSet presAssocID="{DDCF7C89-A34C-49A6-8933-BA457BB9E733}" presName="compNode" presStyleCnt="0"/>
      <dgm:spPr/>
    </dgm:pt>
    <dgm:pt modelId="{5F0E681E-21F5-49CE-B599-88B73E15E412}" type="pres">
      <dgm:prSet presAssocID="{DDCF7C89-A34C-49A6-8933-BA457BB9E7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86BD7D63-89CB-48DE-A965-D5E1446B7961}" type="pres">
      <dgm:prSet presAssocID="{DDCF7C89-A34C-49A6-8933-BA457BB9E733}" presName="spaceRect" presStyleCnt="0"/>
      <dgm:spPr/>
    </dgm:pt>
    <dgm:pt modelId="{E16EDC70-BA4F-4847-8601-531317CB360C}" type="pres">
      <dgm:prSet presAssocID="{DDCF7C89-A34C-49A6-8933-BA457BB9E733}" presName="textRect" presStyleLbl="revTx" presStyleIdx="1" presStyleCnt="4">
        <dgm:presLayoutVars>
          <dgm:chMax val="1"/>
          <dgm:chPref val="1"/>
        </dgm:presLayoutVars>
      </dgm:prSet>
      <dgm:spPr/>
    </dgm:pt>
    <dgm:pt modelId="{EBE0BB6F-BE3A-44B8-98CE-3A21E2E1B2C5}" type="pres">
      <dgm:prSet presAssocID="{A9446DD1-1858-4152-8D23-18CD0CB7EB81}" presName="sibTrans" presStyleCnt="0"/>
      <dgm:spPr/>
    </dgm:pt>
    <dgm:pt modelId="{554910C5-E807-4F15-9B20-393FD546AC30}" type="pres">
      <dgm:prSet presAssocID="{D624E6BD-ECE7-43F5-88AB-167D5E77CEA1}" presName="compNode" presStyleCnt="0"/>
      <dgm:spPr/>
    </dgm:pt>
    <dgm:pt modelId="{B0D42704-0BF3-4769-9F9A-620B40350EC1}" type="pres">
      <dgm:prSet presAssocID="{D624E6BD-ECE7-43F5-88AB-167D5E77CE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03955A6-1940-401C-99DA-5B7DAD3119D7}" type="pres">
      <dgm:prSet presAssocID="{D624E6BD-ECE7-43F5-88AB-167D5E77CEA1}" presName="spaceRect" presStyleCnt="0"/>
      <dgm:spPr/>
    </dgm:pt>
    <dgm:pt modelId="{D87FE285-9A18-42CB-A919-BDC75D67A055}" type="pres">
      <dgm:prSet presAssocID="{D624E6BD-ECE7-43F5-88AB-167D5E77CEA1}" presName="textRect" presStyleLbl="revTx" presStyleIdx="2" presStyleCnt="4">
        <dgm:presLayoutVars>
          <dgm:chMax val="1"/>
          <dgm:chPref val="1"/>
        </dgm:presLayoutVars>
      </dgm:prSet>
      <dgm:spPr/>
    </dgm:pt>
    <dgm:pt modelId="{3B40939A-BB41-43F2-9B28-127319BC0912}" type="pres">
      <dgm:prSet presAssocID="{2F20CC9D-4EF3-41EF-8DFF-7B0D3F6F7FE3}" presName="sibTrans" presStyleCnt="0"/>
      <dgm:spPr/>
    </dgm:pt>
    <dgm:pt modelId="{5A25EEED-E8DC-462F-9102-607851F1E7ED}" type="pres">
      <dgm:prSet presAssocID="{8166239E-9E41-4AF4-A055-821376917AA8}" presName="compNode" presStyleCnt="0"/>
      <dgm:spPr/>
    </dgm:pt>
    <dgm:pt modelId="{F8313408-8455-4851-81D4-54B7F98E0D34}" type="pres">
      <dgm:prSet presAssocID="{8166239E-9E41-4AF4-A055-821376917A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53F3F44-ED33-49E8-91E6-89FFCFB7A016}" type="pres">
      <dgm:prSet presAssocID="{8166239E-9E41-4AF4-A055-821376917AA8}" presName="spaceRect" presStyleCnt="0"/>
      <dgm:spPr/>
    </dgm:pt>
    <dgm:pt modelId="{A3A50090-7629-4BDB-9078-B56E269689E6}" type="pres">
      <dgm:prSet presAssocID="{8166239E-9E41-4AF4-A055-821376917AA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552A737-B2C4-4287-84B4-2B631E43B4AB}" type="presOf" srcId="{B134F8FE-6960-47C5-892A-79EB4F2BD005}" destId="{C6FFEA18-4A0A-4E8B-ABCA-DBB1DA78CB57}" srcOrd="0" destOrd="0" presId="urn:microsoft.com/office/officeart/2018/2/layout/IconLabelList"/>
    <dgm:cxn modelId="{35716052-90DA-4FED-8683-46BD0393BB17}" srcId="{48E763EE-900E-44AC-A5D7-64404E6FBEB0}" destId="{B134F8FE-6960-47C5-892A-79EB4F2BD005}" srcOrd="0" destOrd="0" parTransId="{DEDEE1B6-12EB-4E6D-9B90-BC84D348E593}" sibTransId="{CBF6ED86-E0A6-4C14-B456-738C59A956F0}"/>
    <dgm:cxn modelId="{B0FCB6B4-E838-4FD5-9B1D-6CDAA0648C39}" srcId="{48E763EE-900E-44AC-A5D7-64404E6FBEB0}" destId="{D624E6BD-ECE7-43F5-88AB-167D5E77CEA1}" srcOrd="2" destOrd="0" parTransId="{344E3279-709A-4838-9039-986040045835}" sibTransId="{2F20CC9D-4EF3-41EF-8DFF-7B0D3F6F7FE3}"/>
    <dgm:cxn modelId="{5DCF81B7-5373-4BBA-AE16-DDE0DE01B2B6}" type="presOf" srcId="{D624E6BD-ECE7-43F5-88AB-167D5E77CEA1}" destId="{D87FE285-9A18-42CB-A919-BDC75D67A055}" srcOrd="0" destOrd="0" presId="urn:microsoft.com/office/officeart/2018/2/layout/IconLabelList"/>
    <dgm:cxn modelId="{E0F398BB-DBC8-4C9F-A42A-B891CFC536A6}" srcId="{48E763EE-900E-44AC-A5D7-64404E6FBEB0}" destId="{8166239E-9E41-4AF4-A055-821376917AA8}" srcOrd="3" destOrd="0" parTransId="{B25497ED-0E8B-44E7-A89F-5E6808DEA9A8}" sibTransId="{5281E5E8-739E-4CB7-97EE-23B51CA79C9E}"/>
    <dgm:cxn modelId="{6276D7BE-296F-426E-BAC2-11D91602002A}" type="presOf" srcId="{8166239E-9E41-4AF4-A055-821376917AA8}" destId="{A3A50090-7629-4BDB-9078-B56E269689E6}" srcOrd="0" destOrd="0" presId="urn:microsoft.com/office/officeart/2018/2/layout/IconLabelList"/>
    <dgm:cxn modelId="{CA7A1CDE-FB2A-4EA2-B141-4EC355619E3C}" srcId="{48E763EE-900E-44AC-A5D7-64404E6FBEB0}" destId="{DDCF7C89-A34C-49A6-8933-BA457BB9E733}" srcOrd="1" destOrd="0" parTransId="{0EEAE6CF-FF65-4FBC-9FD0-6BC5799D71D8}" sibTransId="{A9446DD1-1858-4152-8D23-18CD0CB7EB81}"/>
    <dgm:cxn modelId="{8F3EEAF2-B3A4-446D-9240-65581BB17758}" type="presOf" srcId="{DDCF7C89-A34C-49A6-8933-BA457BB9E733}" destId="{E16EDC70-BA4F-4847-8601-531317CB360C}" srcOrd="0" destOrd="0" presId="urn:microsoft.com/office/officeart/2018/2/layout/IconLabelList"/>
    <dgm:cxn modelId="{5E7B39FE-559A-40F3-ABE1-F60D40072291}" type="presOf" srcId="{48E763EE-900E-44AC-A5D7-64404E6FBEB0}" destId="{7BA7C05F-5A47-43F1-B491-6E828314C7F0}" srcOrd="0" destOrd="0" presId="urn:microsoft.com/office/officeart/2018/2/layout/IconLabelList"/>
    <dgm:cxn modelId="{1DF502FB-389A-45C5-B7F0-843ADFE60982}" type="presParOf" srcId="{7BA7C05F-5A47-43F1-B491-6E828314C7F0}" destId="{50F86E7B-EAEB-4C95-8E80-FE8DCB62F976}" srcOrd="0" destOrd="0" presId="urn:microsoft.com/office/officeart/2018/2/layout/IconLabelList"/>
    <dgm:cxn modelId="{04F00501-3206-4EC7-9D5B-E47E56D2E0F3}" type="presParOf" srcId="{50F86E7B-EAEB-4C95-8E80-FE8DCB62F976}" destId="{04F36631-9EA7-458A-A69E-1AB0DF734FED}" srcOrd="0" destOrd="0" presId="urn:microsoft.com/office/officeart/2018/2/layout/IconLabelList"/>
    <dgm:cxn modelId="{99D3C850-BDF1-4151-940A-BE9B9D426BD2}" type="presParOf" srcId="{50F86E7B-EAEB-4C95-8E80-FE8DCB62F976}" destId="{BB8BE0E5-42D8-4E4A-BA78-B6E57114D48D}" srcOrd="1" destOrd="0" presId="urn:microsoft.com/office/officeart/2018/2/layout/IconLabelList"/>
    <dgm:cxn modelId="{F3F7BC4F-B8E9-4334-9BCD-4322EE51BA5F}" type="presParOf" srcId="{50F86E7B-EAEB-4C95-8E80-FE8DCB62F976}" destId="{C6FFEA18-4A0A-4E8B-ABCA-DBB1DA78CB57}" srcOrd="2" destOrd="0" presId="urn:microsoft.com/office/officeart/2018/2/layout/IconLabelList"/>
    <dgm:cxn modelId="{F8A26946-ECE3-4B48-9CCF-E27EAF2A611E}" type="presParOf" srcId="{7BA7C05F-5A47-43F1-B491-6E828314C7F0}" destId="{0E14D7A5-7579-4B5F-A7D2-C22534921B3A}" srcOrd="1" destOrd="0" presId="urn:microsoft.com/office/officeart/2018/2/layout/IconLabelList"/>
    <dgm:cxn modelId="{01ADFD20-BBAC-42B1-AB7B-398AA7669A61}" type="presParOf" srcId="{7BA7C05F-5A47-43F1-B491-6E828314C7F0}" destId="{168035A8-533E-4869-90DD-449FDEB01CB5}" srcOrd="2" destOrd="0" presId="urn:microsoft.com/office/officeart/2018/2/layout/IconLabelList"/>
    <dgm:cxn modelId="{3D633A7F-8AB6-4C90-9C14-0CC95ADFAF80}" type="presParOf" srcId="{168035A8-533E-4869-90DD-449FDEB01CB5}" destId="{5F0E681E-21F5-49CE-B599-88B73E15E412}" srcOrd="0" destOrd="0" presId="urn:microsoft.com/office/officeart/2018/2/layout/IconLabelList"/>
    <dgm:cxn modelId="{7583B0D1-6388-45F4-BFF3-36E302B4C791}" type="presParOf" srcId="{168035A8-533E-4869-90DD-449FDEB01CB5}" destId="{86BD7D63-89CB-48DE-A965-D5E1446B7961}" srcOrd="1" destOrd="0" presId="urn:microsoft.com/office/officeart/2018/2/layout/IconLabelList"/>
    <dgm:cxn modelId="{2AC02B17-BA84-424A-B02F-34944D233DE2}" type="presParOf" srcId="{168035A8-533E-4869-90DD-449FDEB01CB5}" destId="{E16EDC70-BA4F-4847-8601-531317CB360C}" srcOrd="2" destOrd="0" presId="urn:microsoft.com/office/officeart/2018/2/layout/IconLabelList"/>
    <dgm:cxn modelId="{EEA0D403-9225-46EE-BC83-47245E44803B}" type="presParOf" srcId="{7BA7C05F-5A47-43F1-B491-6E828314C7F0}" destId="{EBE0BB6F-BE3A-44B8-98CE-3A21E2E1B2C5}" srcOrd="3" destOrd="0" presId="urn:microsoft.com/office/officeart/2018/2/layout/IconLabelList"/>
    <dgm:cxn modelId="{D193F5B5-F484-45C5-9E57-FF2BDA827DF4}" type="presParOf" srcId="{7BA7C05F-5A47-43F1-B491-6E828314C7F0}" destId="{554910C5-E807-4F15-9B20-393FD546AC30}" srcOrd="4" destOrd="0" presId="urn:microsoft.com/office/officeart/2018/2/layout/IconLabelList"/>
    <dgm:cxn modelId="{64110489-F316-412F-9D16-E8F468C0CAEC}" type="presParOf" srcId="{554910C5-E807-4F15-9B20-393FD546AC30}" destId="{B0D42704-0BF3-4769-9F9A-620B40350EC1}" srcOrd="0" destOrd="0" presId="urn:microsoft.com/office/officeart/2018/2/layout/IconLabelList"/>
    <dgm:cxn modelId="{DA7A2174-575A-4BC0-A178-7C4FCFC004D8}" type="presParOf" srcId="{554910C5-E807-4F15-9B20-393FD546AC30}" destId="{503955A6-1940-401C-99DA-5B7DAD3119D7}" srcOrd="1" destOrd="0" presId="urn:microsoft.com/office/officeart/2018/2/layout/IconLabelList"/>
    <dgm:cxn modelId="{B431341C-133C-4C63-9BC1-AD4ABB97245B}" type="presParOf" srcId="{554910C5-E807-4F15-9B20-393FD546AC30}" destId="{D87FE285-9A18-42CB-A919-BDC75D67A055}" srcOrd="2" destOrd="0" presId="urn:microsoft.com/office/officeart/2018/2/layout/IconLabelList"/>
    <dgm:cxn modelId="{2341EB9C-C427-413D-A201-E9A172BDB6A6}" type="presParOf" srcId="{7BA7C05F-5A47-43F1-B491-6E828314C7F0}" destId="{3B40939A-BB41-43F2-9B28-127319BC0912}" srcOrd="5" destOrd="0" presId="urn:microsoft.com/office/officeart/2018/2/layout/IconLabelList"/>
    <dgm:cxn modelId="{AA86FFB4-B776-4EC9-BA2F-09B656D810F9}" type="presParOf" srcId="{7BA7C05F-5A47-43F1-B491-6E828314C7F0}" destId="{5A25EEED-E8DC-462F-9102-607851F1E7ED}" srcOrd="6" destOrd="0" presId="urn:microsoft.com/office/officeart/2018/2/layout/IconLabelList"/>
    <dgm:cxn modelId="{6EEA6095-4A97-45FE-B1AA-0E10D333F763}" type="presParOf" srcId="{5A25EEED-E8DC-462F-9102-607851F1E7ED}" destId="{F8313408-8455-4851-81D4-54B7F98E0D34}" srcOrd="0" destOrd="0" presId="urn:microsoft.com/office/officeart/2018/2/layout/IconLabelList"/>
    <dgm:cxn modelId="{BFAAA63B-E643-4BD4-95F7-A980C0478CC0}" type="presParOf" srcId="{5A25EEED-E8DC-462F-9102-607851F1E7ED}" destId="{F53F3F44-ED33-49E8-91E6-89FFCFB7A016}" srcOrd="1" destOrd="0" presId="urn:microsoft.com/office/officeart/2018/2/layout/IconLabelList"/>
    <dgm:cxn modelId="{D72E3BD9-E609-41FB-BCA7-528FC803D1D0}" type="presParOf" srcId="{5A25EEED-E8DC-462F-9102-607851F1E7ED}" destId="{A3A50090-7629-4BDB-9078-B56E269689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3BFF6-5045-40B3-A73B-2974C8E70605}">
      <dsp:nvSpPr>
        <dsp:cNvPr id="0" name=""/>
        <dsp:cNvSpPr/>
      </dsp:nvSpPr>
      <dsp:spPr>
        <a:xfrm>
          <a:off x="0" y="676"/>
          <a:ext cx="6278562" cy="158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7A111-B901-4FA3-9589-08EB28012709}">
      <dsp:nvSpPr>
        <dsp:cNvPr id="0" name=""/>
        <dsp:cNvSpPr/>
      </dsp:nvSpPr>
      <dsp:spPr>
        <a:xfrm>
          <a:off x="479004" y="356960"/>
          <a:ext cx="870916" cy="870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52B5D-CC54-4157-A766-84D90DC1D719}">
      <dsp:nvSpPr>
        <dsp:cNvPr id="0" name=""/>
        <dsp:cNvSpPr/>
      </dsp:nvSpPr>
      <dsp:spPr>
        <a:xfrm>
          <a:off x="1828924" y="676"/>
          <a:ext cx="4449637" cy="158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85" tIns="167585" rIns="167585" bIns="1675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modernes Bestellsystem für die Gastronomie</a:t>
          </a:r>
          <a:endParaRPr lang="en-US" sz="2500" kern="1200"/>
        </a:p>
      </dsp:txBody>
      <dsp:txXfrm>
        <a:off x="1828924" y="676"/>
        <a:ext cx="4449637" cy="1583484"/>
      </dsp:txXfrm>
    </dsp:sp>
    <dsp:sp modelId="{451EDFBC-3529-4D44-9840-E532A14B75FF}">
      <dsp:nvSpPr>
        <dsp:cNvPr id="0" name=""/>
        <dsp:cNvSpPr/>
      </dsp:nvSpPr>
      <dsp:spPr>
        <a:xfrm>
          <a:off x="0" y="1980032"/>
          <a:ext cx="6278562" cy="158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4B3E5-3E02-405B-BEF8-2E17330D5170}">
      <dsp:nvSpPr>
        <dsp:cNvPr id="0" name=""/>
        <dsp:cNvSpPr/>
      </dsp:nvSpPr>
      <dsp:spPr>
        <a:xfrm>
          <a:off x="479004" y="2336316"/>
          <a:ext cx="870916" cy="870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54200-D09C-4E5A-8A06-7F15B4FECF8D}">
      <dsp:nvSpPr>
        <dsp:cNvPr id="0" name=""/>
        <dsp:cNvSpPr/>
      </dsp:nvSpPr>
      <dsp:spPr>
        <a:xfrm>
          <a:off x="1828924" y="1980032"/>
          <a:ext cx="4449637" cy="158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85" tIns="167585" rIns="167585" bIns="1675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Kunde bestellt per Tablet über eine Android App</a:t>
          </a:r>
          <a:endParaRPr lang="en-US" sz="2500" kern="1200"/>
        </a:p>
      </dsp:txBody>
      <dsp:txXfrm>
        <a:off x="1828924" y="1980032"/>
        <a:ext cx="4449637" cy="1583484"/>
      </dsp:txXfrm>
    </dsp:sp>
    <dsp:sp modelId="{FF0A4446-F093-49E4-A386-4854FD690BC0}">
      <dsp:nvSpPr>
        <dsp:cNvPr id="0" name=""/>
        <dsp:cNvSpPr/>
      </dsp:nvSpPr>
      <dsp:spPr>
        <a:xfrm>
          <a:off x="0" y="3959388"/>
          <a:ext cx="6278562" cy="158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2F945-A283-484C-8137-586778A09EC2}">
      <dsp:nvSpPr>
        <dsp:cNvPr id="0" name=""/>
        <dsp:cNvSpPr/>
      </dsp:nvSpPr>
      <dsp:spPr>
        <a:xfrm>
          <a:off x="479004" y="4315672"/>
          <a:ext cx="870916" cy="870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CFEB1-6413-424A-9913-DC7E9FEC2A2C}">
      <dsp:nvSpPr>
        <dsp:cNvPr id="0" name=""/>
        <dsp:cNvSpPr/>
      </dsp:nvSpPr>
      <dsp:spPr>
        <a:xfrm>
          <a:off x="1828924" y="3959388"/>
          <a:ext cx="4449637" cy="158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85" tIns="167585" rIns="167585" bIns="1675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Webpage für Kellner&amp;Küche mit Ansicht der Bestellungen</a:t>
          </a:r>
          <a:endParaRPr lang="en-US" sz="2500" kern="1200"/>
        </a:p>
      </dsp:txBody>
      <dsp:txXfrm>
        <a:off x="1828924" y="3959388"/>
        <a:ext cx="4449637" cy="1583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36631-9EA7-458A-A69E-1AB0DF734FED}">
      <dsp:nvSpPr>
        <dsp:cNvPr id="0" name=""/>
        <dsp:cNvSpPr/>
      </dsp:nvSpPr>
      <dsp:spPr>
        <a:xfrm>
          <a:off x="731684" y="700484"/>
          <a:ext cx="1065157" cy="10651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FEA18-4A0A-4E8B-ABCA-DBB1DA78CB57}">
      <dsp:nvSpPr>
        <dsp:cNvPr id="0" name=""/>
        <dsp:cNvSpPr/>
      </dsp:nvSpPr>
      <dsp:spPr>
        <a:xfrm>
          <a:off x="80755" y="2080753"/>
          <a:ext cx="2367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Design Android App (Mockups, etc.)</a:t>
          </a:r>
          <a:endParaRPr lang="en-US" sz="2300" kern="1200" dirty="0"/>
        </a:p>
      </dsp:txBody>
      <dsp:txXfrm>
        <a:off x="80755" y="2080753"/>
        <a:ext cx="2367016" cy="720000"/>
      </dsp:txXfrm>
    </dsp:sp>
    <dsp:sp modelId="{5F0E681E-21F5-49CE-B599-88B73E15E412}">
      <dsp:nvSpPr>
        <dsp:cNvPr id="0" name=""/>
        <dsp:cNvSpPr/>
      </dsp:nvSpPr>
      <dsp:spPr>
        <a:xfrm>
          <a:off x="3512928" y="700484"/>
          <a:ext cx="1065157" cy="10651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EDC70-BA4F-4847-8601-531317CB360C}">
      <dsp:nvSpPr>
        <dsp:cNvPr id="0" name=""/>
        <dsp:cNvSpPr/>
      </dsp:nvSpPr>
      <dsp:spPr>
        <a:xfrm>
          <a:off x="2861998" y="2080753"/>
          <a:ext cx="2367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Funktionalitäten der App</a:t>
          </a:r>
          <a:endParaRPr lang="en-US" sz="2300" kern="1200"/>
        </a:p>
      </dsp:txBody>
      <dsp:txXfrm>
        <a:off x="2861998" y="2080753"/>
        <a:ext cx="2367016" cy="720000"/>
      </dsp:txXfrm>
    </dsp:sp>
    <dsp:sp modelId="{B0D42704-0BF3-4769-9F9A-620B40350EC1}">
      <dsp:nvSpPr>
        <dsp:cNvPr id="0" name=""/>
        <dsp:cNvSpPr/>
      </dsp:nvSpPr>
      <dsp:spPr>
        <a:xfrm>
          <a:off x="6294172" y="700484"/>
          <a:ext cx="1065157" cy="10651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FE285-9A18-42CB-A919-BDC75D67A055}">
      <dsp:nvSpPr>
        <dsp:cNvPr id="0" name=""/>
        <dsp:cNvSpPr/>
      </dsp:nvSpPr>
      <dsp:spPr>
        <a:xfrm>
          <a:off x="5643242" y="2080753"/>
          <a:ext cx="2367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Bearbeitung der Webpage</a:t>
          </a:r>
          <a:endParaRPr lang="en-US" sz="2300" kern="1200"/>
        </a:p>
      </dsp:txBody>
      <dsp:txXfrm>
        <a:off x="5643242" y="2080753"/>
        <a:ext cx="2367016" cy="720000"/>
      </dsp:txXfrm>
    </dsp:sp>
    <dsp:sp modelId="{F8313408-8455-4851-81D4-54B7F98E0D34}">
      <dsp:nvSpPr>
        <dsp:cNvPr id="0" name=""/>
        <dsp:cNvSpPr/>
      </dsp:nvSpPr>
      <dsp:spPr>
        <a:xfrm>
          <a:off x="9075416" y="700484"/>
          <a:ext cx="1065157" cy="10651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50090-7629-4BDB-9078-B56E269689E6}">
      <dsp:nvSpPr>
        <dsp:cNvPr id="0" name=""/>
        <dsp:cNvSpPr/>
      </dsp:nvSpPr>
      <dsp:spPr>
        <a:xfrm>
          <a:off x="8424486" y="2080753"/>
          <a:ext cx="2367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Administration ermöglichen</a:t>
          </a:r>
          <a:endParaRPr lang="en-US" sz="2300" kern="1200"/>
        </a:p>
      </dsp:txBody>
      <dsp:txXfrm>
        <a:off x="8424486" y="2080753"/>
        <a:ext cx="236701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104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552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607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60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918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74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226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1132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7803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068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764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3025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82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6776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507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9488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2608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7247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8440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7938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1172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639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66443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6966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17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54248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30732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30746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68316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51073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34881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40250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666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90960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83971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30021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60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79440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317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340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648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486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06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64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2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4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2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8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A2416C-BA2B-4352-ADFB-693475DA6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de-AT" sz="2800">
                <a:solidFill>
                  <a:srgbClr val="FFFFFF"/>
                </a:solidFill>
              </a:rPr>
              <a:t>Dizdarevic M., Mikula E., Lotteritsch A.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501E1B-BA0C-492D-AE4F-36F73518A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de-AT" sz="8000"/>
              <a:t>SmartGastro</a:t>
            </a:r>
            <a:br>
              <a:rPr lang="de-AT" sz="8000"/>
            </a:br>
            <a:r>
              <a:rPr lang="de-AT" sz="8000"/>
              <a:t>SprintReview</a:t>
            </a:r>
          </a:p>
        </p:txBody>
      </p:sp>
    </p:spTree>
    <p:extLst>
      <p:ext uri="{BB962C8B-B14F-4D97-AF65-F5344CB8AC3E}">
        <p14:creationId xmlns:p14="http://schemas.microsoft.com/office/powerpoint/2010/main" val="92991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E038E4-67CA-4EAE-8EA8-24C78FF3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000">
                <a:solidFill>
                  <a:srgbClr val="FFFFFF"/>
                </a:solidFill>
              </a:rPr>
              <a:t>Danke für Eure Aufmerksamkeit </a:t>
            </a:r>
            <a:r>
              <a:rPr lang="en-US" sz="80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8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67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8AC1B8-B386-4470-9334-29C70CCF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8" y="643467"/>
            <a:ext cx="3349075" cy="5584296"/>
          </a:xfrm>
        </p:spPr>
        <p:txBody>
          <a:bodyPr anchor="ctr">
            <a:normAutofit/>
          </a:bodyPr>
          <a:lstStyle/>
          <a:p>
            <a:r>
              <a:rPr lang="de-AT" sz="4000">
                <a:solidFill>
                  <a:srgbClr val="FFFFFF"/>
                </a:solidFill>
              </a:rPr>
              <a:t>Idee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6967C1F-FB37-45D5-9121-3ED7C5D646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709323"/>
              </p:ext>
            </p:extLst>
          </p:nvPr>
        </p:nvGraphicFramePr>
        <p:xfrm>
          <a:off x="633413" y="684213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27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EFC75-D61F-4CEA-9817-11CC86030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02F3DD-3E32-4AF8-BFA1-D131A6B4B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E395A59-2F80-4C92-A5F9-378BDE8F4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" t="3675" r="8747" b="8542"/>
          <a:stretch/>
        </p:blipFill>
        <p:spPr>
          <a:xfrm>
            <a:off x="2312894" y="619372"/>
            <a:ext cx="7566211" cy="561925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CF7FF144-FD2C-460A-A5FC-5F837E2D609D}"/>
              </a:ext>
            </a:extLst>
          </p:cNvPr>
          <p:cNvSpPr txBox="1"/>
          <p:nvPr/>
        </p:nvSpPr>
        <p:spPr>
          <a:xfrm>
            <a:off x="7995957" y="731639"/>
            <a:ext cx="349623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de-AT" dirty="0"/>
              <a:t>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102527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EFC75-D61F-4CEA-9817-11CC86030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02F3DD-3E32-4AF8-BFA1-D131A6B4B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187BD2B-CB21-45FB-B465-6D5FDC415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595312"/>
            <a:ext cx="8877300" cy="566737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CF683E7-21C3-4C30-8453-9E52AE53AD7C}"/>
              </a:ext>
            </a:extLst>
          </p:cNvPr>
          <p:cNvSpPr txBox="1"/>
          <p:nvPr/>
        </p:nvSpPr>
        <p:spPr>
          <a:xfrm>
            <a:off x="7995957" y="731639"/>
            <a:ext cx="349623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de-AT" dirty="0"/>
              <a:t>Konzeptionelles Modell</a:t>
            </a:r>
          </a:p>
        </p:txBody>
      </p:sp>
    </p:spTree>
    <p:extLst>
      <p:ext uri="{BB962C8B-B14F-4D97-AF65-F5344CB8AC3E}">
        <p14:creationId xmlns:p14="http://schemas.microsoft.com/office/powerpoint/2010/main" val="140772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EFC75-D61F-4CEA-9817-11CC86030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02F3DD-3E32-4AF8-BFA1-D131A6B4B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269D419-4095-49EC-B568-4B1080878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06" y="480060"/>
            <a:ext cx="5595938" cy="540975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11E7041-9F8A-4965-AE76-256EADC5DDB6}"/>
              </a:ext>
            </a:extLst>
          </p:cNvPr>
          <p:cNvSpPr txBox="1"/>
          <p:nvPr/>
        </p:nvSpPr>
        <p:spPr>
          <a:xfrm>
            <a:off x="7995957" y="731639"/>
            <a:ext cx="349623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de-AT" dirty="0"/>
              <a:t>Logisches Modell</a:t>
            </a:r>
          </a:p>
        </p:txBody>
      </p:sp>
    </p:spTree>
    <p:extLst>
      <p:ext uri="{BB962C8B-B14F-4D97-AF65-F5344CB8AC3E}">
        <p14:creationId xmlns:p14="http://schemas.microsoft.com/office/powerpoint/2010/main" val="29307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49F88B-9594-44C1-8099-9684226BD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r>
              <a:rPr lang="en-US" sz="6600" spc="-1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Iteration 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F226D0-C18F-47DF-B0B9-33E66697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995" y="0"/>
            <a:ext cx="4961659" cy="6858000"/>
          </a:xfrm>
          <a:prstGeom prst="rect">
            <a:avLst/>
          </a:prstGeom>
        </p:spPr>
      </p:pic>
      <p:pic>
        <p:nvPicPr>
          <p:cNvPr id="12" name="Picture 2" descr="Bildergebnis für angular logo">
            <a:extLst>
              <a:ext uri="{FF2B5EF4-FFF2-40B4-BE49-F238E27FC236}">
                <a16:creationId xmlns:a16="http://schemas.microsoft.com/office/drawing/2014/main" id="{95757FB4-C077-4B2A-91D0-48E15BEDE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5" t="19498" r="14432" b="24518"/>
          <a:stretch/>
        </p:blipFill>
        <p:spPr bwMode="auto">
          <a:xfrm>
            <a:off x="5034368" y="2000250"/>
            <a:ext cx="980264" cy="115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1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6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3E879E-3F2C-462E-AFC5-05CC4F3B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14251"/>
            <a:ext cx="10923638" cy="1125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dirty="0">
                <a:solidFill>
                  <a:srgbClr val="FFFFFF"/>
                </a:solidFill>
              </a:rPr>
              <a:t>Webpage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2680429-78D9-4238-9662-750342453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9" b="41167"/>
          <a:stretch/>
        </p:blipFill>
        <p:spPr>
          <a:xfrm>
            <a:off x="503339" y="891540"/>
            <a:ext cx="11136211" cy="26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8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6A0CD7-C110-4261-8E7D-58E5E2A48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r>
              <a:rPr lang="en-US" sz="6600" spc="-1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Iteration 2</a:t>
            </a:r>
          </a:p>
          <a:p>
            <a:endParaRPr lang="de-AT" sz="6600" spc="-12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9111D2A-97C1-48BB-958A-733595043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233362"/>
            <a:ext cx="6781800" cy="6124575"/>
          </a:xfrm>
          <a:prstGeom prst="rect">
            <a:avLst/>
          </a:prstGeom>
        </p:spPr>
      </p:pic>
      <p:pic>
        <p:nvPicPr>
          <p:cNvPr id="8" name="Picture 2" descr="Bildergebnis für angular logo">
            <a:extLst>
              <a:ext uri="{FF2B5EF4-FFF2-40B4-BE49-F238E27FC236}">
                <a16:creationId xmlns:a16="http://schemas.microsoft.com/office/drawing/2014/main" id="{F4FD580E-0BCB-423C-8551-E1405234A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5" t="19498" r="14432" b="24518"/>
          <a:stretch/>
        </p:blipFill>
        <p:spPr bwMode="auto">
          <a:xfrm>
            <a:off x="5815086" y="2038350"/>
            <a:ext cx="896862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20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7BB4E4-2A4F-4B1E-B5A3-E411F331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Nächste Schritte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23AC097-CA2D-41ED-BEF7-1136384E6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689136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04855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enutzerdefiniert 21">
      <a:dk1>
        <a:sysClr val="windowText" lastClr="000000"/>
      </a:dk1>
      <a:lt1>
        <a:sysClr val="window" lastClr="FFFFFF"/>
      </a:lt1>
      <a:dk2>
        <a:srgbClr val="124163"/>
      </a:dk2>
      <a:lt2>
        <a:srgbClr val="DFE3E5"/>
      </a:lt2>
      <a:accent1>
        <a:srgbClr val="1482AB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FDC97C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2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4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18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 Light</vt:lpstr>
      <vt:lpstr>Metropolitan</vt:lpstr>
      <vt:lpstr>1_Metropolitan</vt:lpstr>
      <vt:lpstr>2_Metropolitan</vt:lpstr>
      <vt:lpstr>3_Metropolitan</vt:lpstr>
      <vt:lpstr>SmartGastro SprintReview</vt:lpstr>
      <vt:lpstr>Idee</vt:lpstr>
      <vt:lpstr>PowerPoint-Präsentation</vt:lpstr>
      <vt:lpstr>PowerPoint-Präsentation</vt:lpstr>
      <vt:lpstr>PowerPoint-Präsentation</vt:lpstr>
      <vt:lpstr>PowerPoint-Präsentation</vt:lpstr>
      <vt:lpstr>Webpage</vt:lpstr>
      <vt:lpstr>PowerPoint-Präsentation</vt:lpstr>
      <vt:lpstr>Nächste Schritte</vt:lpstr>
      <vt:lpstr>Danke für Eure Aufmerksamkeit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SmartGastro SprintReview</dc:title>
  <dc:creator>Melisa DIZDAREVIĆ</dc:creator>
  <cp:lastModifiedBy>Melisa DIZDAREVIĆ</cp:lastModifiedBy>
  <cp:revision>6</cp:revision>
  <dcterms:created xsi:type="dcterms:W3CDTF">2019-11-20T07:23:34Z</dcterms:created>
  <dcterms:modified xsi:type="dcterms:W3CDTF">2019-11-20T07:31:04Z</dcterms:modified>
</cp:coreProperties>
</file>