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4"/>
    <p:sldMasterId id="2147483648" r:id="rId5"/>
  </p:sldMasterIdLst>
  <p:notesMasterIdLst>
    <p:notesMasterId r:id="rId25"/>
  </p:notesMasterIdLst>
  <p:handoutMasterIdLst>
    <p:handoutMasterId r:id="rId26"/>
  </p:handoutMasterIdLst>
  <p:sldIdLst>
    <p:sldId id="418" r:id="rId6"/>
    <p:sldId id="426" r:id="rId7"/>
    <p:sldId id="427" r:id="rId8"/>
    <p:sldId id="428" r:id="rId9"/>
    <p:sldId id="429" r:id="rId10"/>
    <p:sldId id="430" r:id="rId11"/>
    <p:sldId id="431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20" r:id="rId24"/>
  </p:sldIdLst>
  <p:sldSz cx="12192000" cy="6858000"/>
  <p:notesSz cx="6858000" cy="9144000"/>
  <p:defaultTextStyle>
    <a:defPPr>
      <a:defRPr lang="it-IT"/>
    </a:defPPr>
    <a:lvl1pPr marL="0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0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B96"/>
    <a:srgbClr val="00B1AB"/>
    <a:srgbClr val="72994B"/>
    <a:srgbClr val="70D64C"/>
    <a:srgbClr val="A976BF"/>
    <a:srgbClr val="44ADC6"/>
    <a:srgbClr val="8094DF"/>
    <a:srgbClr val="005D67"/>
    <a:srgbClr val="0B6774"/>
    <a:srgbClr val="FD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.gervasi" userId="bf740b77-c912-454e-a7bc-cb10e5013dbf" providerId="ADAL" clId="{5E6DE59F-28AB-45B3-82DD-028F63770759}"/>
    <pc:docChg chg="modSld">
      <pc:chgData name="maria.gervasi" userId="bf740b77-c912-454e-a7bc-cb10e5013dbf" providerId="ADAL" clId="{5E6DE59F-28AB-45B3-82DD-028F63770759}" dt="2022-09-30T13:53:18.087" v="0"/>
      <pc:docMkLst>
        <pc:docMk/>
      </pc:docMkLst>
      <pc:sldChg chg="modSp mod">
        <pc:chgData name="maria.gervasi" userId="bf740b77-c912-454e-a7bc-cb10e5013dbf" providerId="ADAL" clId="{5E6DE59F-28AB-45B3-82DD-028F63770759}" dt="2022-09-30T13:53:18.087" v="0"/>
        <pc:sldMkLst>
          <pc:docMk/>
          <pc:sldMk cId="2216562244" sldId="418"/>
        </pc:sldMkLst>
        <pc:spChg chg="mod">
          <ac:chgData name="maria.gervasi" userId="bf740b77-c912-454e-a7bc-cb10e5013dbf" providerId="ADAL" clId="{5E6DE59F-28AB-45B3-82DD-028F63770759}" dt="2022-09-30T13:53:18.087" v="0"/>
          <ac:spMkLst>
            <pc:docMk/>
            <pc:sldMk cId="2216562244" sldId="418"/>
            <ac:spMk id="4" creationId="{2F35E3A1-BD04-C94E-B3D3-B32BF1B7C947}"/>
          </ac:spMkLst>
        </pc:spChg>
      </pc:sldChg>
    </pc:docChg>
  </pc:docChgLst>
  <pc:docChgLst>
    <pc:chgData name="maria.gervasi" userId="bf740b77-c912-454e-a7bc-cb10e5013dbf" providerId="ADAL" clId="{32FCE5CC-77DA-47FF-A622-212DFB3EEB2C}"/>
    <pc:docChg chg="modSld">
      <pc:chgData name="maria.gervasi" userId="bf740b77-c912-454e-a7bc-cb10e5013dbf" providerId="ADAL" clId="{32FCE5CC-77DA-47FF-A622-212DFB3EEB2C}" dt="2022-08-30T13:35:46.049" v="0"/>
      <pc:docMkLst>
        <pc:docMk/>
      </pc:docMkLst>
      <pc:sldChg chg="modSp mod">
        <pc:chgData name="maria.gervasi" userId="bf740b77-c912-454e-a7bc-cb10e5013dbf" providerId="ADAL" clId="{32FCE5CC-77DA-47FF-A622-212DFB3EEB2C}" dt="2022-08-30T13:35:46.049" v="0"/>
        <pc:sldMkLst>
          <pc:docMk/>
          <pc:sldMk cId="2216562244" sldId="418"/>
        </pc:sldMkLst>
        <pc:spChg chg="mod">
          <ac:chgData name="maria.gervasi" userId="bf740b77-c912-454e-a7bc-cb10e5013dbf" providerId="ADAL" clId="{32FCE5CC-77DA-47FF-A622-212DFB3EEB2C}" dt="2022-08-30T13:35:46.049" v="0"/>
          <ac:spMkLst>
            <pc:docMk/>
            <pc:sldMk cId="2216562244" sldId="418"/>
            <ac:spMk id="4" creationId="{2F35E3A1-BD04-C94E-B3D3-B32BF1B7C947}"/>
          </ac:spMkLst>
        </pc:spChg>
      </pc:sldChg>
    </pc:docChg>
  </pc:docChgLst>
  <pc:docChgLst>
    <pc:chgData name="maria.gervasi" userId="bf740b77-c912-454e-a7bc-cb10e5013dbf" providerId="ADAL" clId="{D76F6F11-51D7-469D-B9AB-38CBC14D0241}"/>
    <pc:docChg chg="undo redo custSel addSld delSld modSld sldOrd">
      <pc:chgData name="maria.gervasi" userId="bf740b77-c912-454e-a7bc-cb10e5013dbf" providerId="ADAL" clId="{D76F6F11-51D7-469D-B9AB-38CBC14D0241}" dt="2022-06-14T13:57:43.606" v="322" actId="47"/>
      <pc:docMkLst>
        <pc:docMk/>
      </pc:docMkLst>
      <pc:sldChg chg="addSp delSp modSp del mod">
        <pc:chgData name="maria.gervasi" userId="bf740b77-c912-454e-a7bc-cb10e5013dbf" providerId="ADAL" clId="{D76F6F11-51D7-469D-B9AB-38CBC14D0241}" dt="2022-06-14T10:59:30.731" v="33" actId="2696"/>
        <pc:sldMkLst>
          <pc:docMk/>
          <pc:sldMk cId="0" sldId="257"/>
        </pc:sldMkLst>
        <pc:spChg chg="add del mod">
          <ac:chgData name="maria.gervasi" userId="bf740b77-c912-454e-a7bc-cb10e5013dbf" providerId="ADAL" clId="{D76F6F11-51D7-469D-B9AB-38CBC14D0241}" dt="2022-06-14T10:56:37.102" v="14" actId="478"/>
          <ac:spMkLst>
            <pc:docMk/>
            <pc:sldMk cId="0" sldId="257"/>
            <ac:spMk id="7" creationId="{EB7C7A15-9C51-0BEB-ED21-B00E9CE19DED}"/>
          </ac:spMkLst>
        </pc:spChg>
        <pc:spChg chg="add del mod">
          <ac:chgData name="maria.gervasi" userId="bf740b77-c912-454e-a7bc-cb10e5013dbf" providerId="ADAL" clId="{D76F6F11-51D7-469D-B9AB-38CBC14D0241}" dt="2022-06-14T10:56:36.013" v="13" actId="478"/>
          <ac:spMkLst>
            <pc:docMk/>
            <pc:sldMk cId="0" sldId="257"/>
            <ac:spMk id="8" creationId="{3BE1BA50-1D7A-9EED-3941-56AC28949797}"/>
          </ac:spMkLst>
        </pc:spChg>
        <pc:spChg chg="add mod">
          <ac:chgData name="maria.gervasi" userId="bf740b77-c912-454e-a7bc-cb10e5013dbf" providerId="ADAL" clId="{D76F6F11-51D7-469D-B9AB-38CBC14D0241}" dt="2022-06-14T10:57:31.888" v="20" actId="255"/>
          <ac:spMkLst>
            <pc:docMk/>
            <pc:sldMk cId="0" sldId="257"/>
            <ac:spMk id="9" creationId="{9CAAD63B-E01E-4620-2E6A-645D120303D4}"/>
          </ac:spMkLst>
        </pc:spChg>
        <pc:spChg chg="del">
          <ac:chgData name="maria.gervasi" userId="bf740b77-c912-454e-a7bc-cb10e5013dbf" providerId="ADAL" clId="{D76F6F11-51D7-469D-B9AB-38CBC14D0241}" dt="2022-06-14T10:57:18.378" v="18" actId="478"/>
          <ac:spMkLst>
            <pc:docMk/>
            <pc:sldMk cId="0" sldId="257"/>
            <ac:spMk id="6145" creationId="{140A7D9F-7E80-EADF-0557-2FBA046A949B}"/>
          </ac:spMkLst>
        </pc:spChg>
        <pc:spChg chg="del mod">
          <ac:chgData name="maria.gervasi" userId="bf740b77-c912-454e-a7bc-cb10e5013dbf" providerId="ADAL" clId="{D76F6F11-51D7-469D-B9AB-38CBC14D0241}" dt="2022-06-14T10:57:16.471" v="17" actId="478"/>
          <ac:spMkLst>
            <pc:docMk/>
            <pc:sldMk cId="0" sldId="257"/>
            <ac:spMk id="6147" creationId="{E38A3F6E-52FE-CC88-35D6-31C8B24ACAA0}"/>
          </ac:spMkLst>
        </pc:spChg>
        <pc:spChg chg="mod">
          <ac:chgData name="maria.gervasi" userId="bf740b77-c912-454e-a7bc-cb10e5013dbf" providerId="ADAL" clId="{D76F6F11-51D7-469D-B9AB-38CBC14D0241}" dt="2022-06-14T10:57:43.410" v="21" actId="1076"/>
          <ac:spMkLst>
            <pc:docMk/>
            <pc:sldMk cId="0" sldId="257"/>
            <ac:spMk id="6149" creationId="{73CBD455-EE85-631E-6075-5A0A35311E64}"/>
          </ac:spMkLst>
        </pc:spChg>
      </pc:sldChg>
      <pc:sldChg chg="modSp add del">
        <pc:chgData name="maria.gervasi" userId="bf740b77-c912-454e-a7bc-cb10e5013dbf" providerId="ADAL" clId="{D76F6F11-51D7-469D-B9AB-38CBC14D0241}" dt="2022-06-14T11:00:41.667" v="50" actId="2696"/>
        <pc:sldMkLst>
          <pc:docMk/>
          <pc:sldMk cId="0" sldId="258"/>
        </pc:sldMkLst>
        <pc:graphicFrameChg chg="mod">
          <ac:chgData name="maria.gervasi" userId="bf740b77-c912-454e-a7bc-cb10e5013dbf" providerId="ADAL" clId="{D76F6F11-51D7-469D-B9AB-38CBC14D0241}" dt="2022-06-14T10:59:30.731" v="34"/>
          <ac:graphicFrameMkLst>
            <pc:docMk/>
            <pc:sldMk cId="0" sldId="258"/>
            <ac:graphicFrameMk id="7174" creationId="{0FCFDF01-2074-D417-C5D2-A0966A671F94}"/>
          </ac:graphicFrameMkLst>
        </pc:graphicFrameChg>
      </pc:sldChg>
      <pc:sldChg chg="addSp delSp modSp del mod">
        <pc:chgData name="maria.gervasi" userId="bf740b77-c912-454e-a7bc-cb10e5013dbf" providerId="ADAL" clId="{D76F6F11-51D7-469D-B9AB-38CBC14D0241}" dt="2022-06-14T12:30:06.956" v="113" actId="2696"/>
        <pc:sldMkLst>
          <pc:docMk/>
          <pc:sldMk cId="0" sldId="259"/>
        </pc:sldMkLst>
        <pc:spChg chg="add del mod">
          <ac:chgData name="maria.gervasi" userId="bf740b77-c912-454e-a7bc-cb10e5013dbf" providerId="ADAL" clId="{D76F6F11-51D7-469D-B9AB-38CBC14D0241}" dt="2022-06-14T12:28:10.792" v="85" actId="478"/>
          <ac:spMkLst>
            <pc:docMk/>
            <pc:sldMk cId="0" sldId="259"/>
            <ac:spMk id="7" creationId="{B769DA34-1C8F-A570-3F3B-EEDBBA0B1168}"/>
          </ac:spMkLst>
        </pc:spChg>
        <pc:spChg chg="add del mod">
          <ac:chgData name="maria.gervasi" userId="bf740b77-c912-454e-a7bc-cb10e5013dbf" providerId="ADAL" clId="{D76F6F11-51D7-469D-B9AB-38CBC14D0241}" dt="2022-06-14T12:28:21.268" v="90" actId="478"/>
          <ac:spMkLst>
            <pc:docMk/>
            <pc:sldMk cId="0" sldId="259"/>
            <ac:spMk id="8196" creationId="{FD663936-CD76-D14F-9DC8-02999150B67A}"/>
          </ac:spMkLst>
        </pc:spChg>
        <pc:spChg chg="mod">
          <ac:chgData name="maria.gervasi" userId="bf740b77-c912-454e-a7bc-cb10e5013dbf" providerId="ADAL" clId="{D76F6F11-51D7-469D-B9AB-38CBC14D0241}" dt="2022-06-14T12:28:15.316" v="86" actId="1076"/>
          <ac:spMkLst>
            <pc:docMk/>
            <pc:sldMk cId="0" sldId="259"/>
            <ac:spMk id="8197" creationId="{DB6CAA49-C4EF-FB9A-8EE6-AE4CAF1FFFE4}"/>
          </ac:spMkLst>
        </pc:spChg>
        <pc:picChg chg="add del mod">
          <ac:chgData name="maria.gervasi" userId="bf740b77-c912-454e-a7bc-cb10e5013dbf" providerId="ADAL" clId="{D76F6F11-51D7-469D-B9AB-38CBC14D0241}" dt="2022-06-14T12:28:08.633" v="84" actId="21"/>
          <ac:picMkLst>
            <pc:docMk/>
            <pc:sldMk cId="0" sldId="259"/>
            <ac:picMk id="2" creationId="{D21A3180-6106-59EB-2282-6A065DFF505A}"/>
          </ac:picMkLst>
        </pc:picChg>
      </pc:sldChg>
      <pc:sldChg chg="delSp modSp del mod">
        <pc:chgData name="maria.gervasi" userId="bf740b77-c912-454e-a7bc-cb10e5013dbf" providerId="ADAL" clId="{D76F6F11-51D7-469D-B9AB-38CBC14D0241}" dt="2022-06-14T12:32:00.802" v="126" actId="2696"/>
        <pc:sldMkLst>
          <pc:docMk/>
          <pc:sldMk cId="0" sldId="260"/>
        </pc:sldMkLst>
        <pc:spChg chg="mod">
          <ac:chgData name="maria.gervasi" userId="bf740b77-c912-454e-a7bc-cb10e5013dbf" providerId="ADAL" clId="{D76F6F11-51D7-469D-B9AB-38CBC14D0241}" dt="2022-06-14T12:31:11.333" v="118" actId="6549"/>
          <ac:spMkLst>
            <pc:docMk/>
            <pc:sldMk cId="0" sldId="260"/>
            <ac:spMk id="9220" creationId="{938B85F2-4F88-E540-AF6A-2459D42ACC94}"/>
          </ac:spMkLst>
        </pc:spChg>
        <pc:spChg chg="del">
          <ac:chgData name="maria.gervasi" userId="bf740b77-c912-454e-a7bc-cb10e5013dbf" providerId="ADAL" clId="{D76F6F11-51D7-469D-B9AB-38CBC14D0241}" dt="2022-06-14T12:31:08.742" v="116" actId="478"/>
          <ac:spMkLst>
            <pc:docMk/>
            <pc:sldMk cId="0" sldId="260"/>
            <ac:spMk id="9221" creationId="{75FE7C2C-4F36-9649-4C3E-C906F5452406}"/>
          </ac:spMkLst>
        </pc:spChg>
      </pc:sldChg>
      <pc:sldChg chg="delSp modSp del mod">
        <pc:chgData name="maria.gervasi" userId="bf740b77-c912-454e-a7bc-cb10e5013dbf" providerId="ADAL" clId="{D76F6F11-51D7-469D-B9AB-38CBC14D0241}" dt="2022-06-14T12:33:44.889" v="154" actId="2696"/>
        <pc:sldMkLst>
          <pc:docMk/>
          <pc:sldMk cId="0" sldId="261"/>
        </pc:sldMkLst>
        <pc:spChg chg="mod">
          <ac:chgData name="maria.gervasi" userId="bf740b77-c912-454e-a7bc-cb10e5013dbf" providerId="ADAL" clId="{D76F6F11-51D7-469D-B9AB-38CBC14D0241}" dt="2022-06-14T12:32:49.750" v="137" actId="6549"/>
          <ac:spMkLst>
            <pc:docMk/>
            <pc:sldMk cId="0" sldId="261"/>
            <ac:spMk id="10244" creationId="{81874805-1B19-6B7E-6DB4-396B580BDE55}"/>
          </ac:spMkLst>
        </pc:spChg>
        <pc:spChg chg="del">
          <ac:chgData name="maria.gervasi" userId="bf740b77-c912-454e-a7bc-cb10e5013dbf" providerId="ADAL" clId="{D76F6F11-51D7-469D-B9AB-38CBC14D0241}" dt="2022-06-14T12:32:44.602" v="135" actId="478"/>
          <ac:spMkLst>
            <pc:docMk/>
            <pc:sldMk cId="0" sldId="261"/>
            <ac:spMk id="10245" creationId="{597BF067-7ABE-872D-33D2-FDFCB6CBE9A4}"/>
          </ac:spMkLst>
        </pc:spChg>
      </pc:sldChg>
      <pc:sldChg chg="delSp modSp del mod">
        <pc:chgData name="maria.gervasi" userId="bf740b77-c912-454e-a7bc-cb10e5013dbf" providerId="ADAL" clId="{D76F6F11-51D7-469D-B9AB-38CBC14D0241}" dt="2022-06-14T12:35:14.935" v="169" actId="2696"/>
        <pc:sldMkLst>
          <pc:docMk/>
          <pc:sldMk cId="0" sldId="262"/>
        </pc:sldMkLst>
        <pc:spChg chg="mod">
          <ac:chgData name="maria.gervasi" userId="bf740b77-c912-454e-a7bc-cb10e5013dbf" providerId="ADAL" clId="{D76F6F11-51D7-469D-B9AB-38CBC14D0241}" dt="2022-06-14T12:34:26.165" v="160" actId="21"/>
          <ac:spMkLst>
            <pc:docMk/>
            <pc:sldMk cId="0" sldId="262"/>
            <ac:spMk id="11268" creationId="{85B53F9E-F784-93B6-B88F-38C510F92178}"/>
          </ac:spMkLst>
        </pc:spChg>
        <pc:spChg chg="del">
          <ac:chgData name="maria.gervasi" userId="bf740b77-c912-454e-a7bc-cb10e5013dbf" providerId="ADAL" clId="{D76F6F11-51D7-469D-B9AB-38CBC14D0241}" dt="2022-06-14T12:33:48.729" v="155" actId="478"/>
          <ac:spMkLst>
            <pc:docMk/>
            <pc:sldMk cId="0" sldId="262"/>
            <ac:spMk id="11269" creationId="{A05E23FF-4618-E766-6622-B1BBE9980B12}"/>
          </ac:spMkLst>
        </pc:spChg>
      </pc:sldChg>
      <pc:sldChg chg="delSp del">
        <pc:chgData name="maria.gervasi" userId="bf740b77-c912-454e-a7bc-cb10e5013dbf" providerId="ADAL" clId="{D76F6F11-51D7-469D-B9AB-38CBC14D0241}" dt="2022-06-14T12:36:03.076" v="182" actId="2696"/>
        <pc:sldMkLst>
          <pc:docMk/>
          <pc:sldMk cId="0" sldId="263"/>
        </pc:sldMkLst>
        <pc:spChg chg="del">
          <ac:chgData name="maria.gervasi" userId="bf740b77-c912-454e-a7bc-cb10e5013dbf" providerId="ADAL" clId="{D76F6F11-51D7-469D-B9AB-38CBC14D0241}" dt="2022-06-14T12:35:23.746" v="171" actId="478"/>
          <ac:spMkLst>
            <pc:docMk/>
            <pc:sldMk cId="0" sldId="263"/>
            <ac:spMk id="12293" creationId="{B9D578E7-FA0C-0FC3-9420-343FF1015DF6}"/>
          </ac:spMkLst>
        </pc:spChg>
      </pc:sldChg>
      <pc:sldChg chg="delSp del">
        <pc:chgData name="maria.gervasi" userId="bf740b77-c912-454e-a7bc-cb10e5013dbf" providerId="ADAL" clId="{D76F6F11-51D7-469D-B9AB-38CBC14D0241}" dt="2022-06-14T12:38:45.479" v="202" actId="2696"/>
        <pc:sldMkLst>
          <pc:docMk/>
          <pc:sldMk cId="0" sldId="264"/>
        </pc:sldMkLst>
        <pc:spChg chg="del">
          <ac:chgData name="maria.gervasi" userId="bf740b77-c912-454e-a7bc-cb10e5013dbf" providerId="ADAL" clId="{D76F6F11-51D7-469D-B9AB-38CBC14D0241}" dt="2022-06-14T12:37:59.667" v="196" actId="478"/>
          <ac:spMkLst>
            <pc:docMk/>
            <pc:sldMk cId="0" sldId="264"/>
            <ac:spMk id="13317" creationId="{018CF3C3-EE04-AADA-AA97-86271DD9DE31}"/>
          </ac:spMkLst>
        </pc:spChg>
      </pc:sldChg>
      <pc:sldChg chg="delSp del">
        <pc:chgData name="maria.gervasi" userId="bf740b77-c912-454e-a7bc-cb10e5013dbf" providerId="ADAL" clId="{D76F6F11-51D7-469D-B9AB-38CBC14D0241}" dt="2022-06-14T12:40:33.112" v="217" actId="2696"/>
        <pc:sldMkLst>
          <pc:docMk/>
          <pc:sldMk cId="0" sldId="265"/>
        </pc:sldMkLst>
        <pc:spChg chg="del">
          <ac:chgData name="maria.gervasi" userId="bf740b77-c912-454e-a7bc-cb10e5013dbf" providerId="ADAL" clId="{D76F6F11-51D7-469D-B9AB-38CBC14D0241}" dt="2022-06-14T12:39:24.312" v="204" actId="478"/>
          <ac:spMkLst>
            <pc:docMk/>
            <pc:sldMk cId="0" sldId="265"/>
            <ac:spMk id="14341" creationId="{39B5F9E3-3F7F-B1CB-23DE-96980B66A341}"/>
          </ac:spMkLst>
        </pc:spChg>
      </pc:sldChg>
      <pc:sldChg chg="delSp modSp del">
        <pc:chgData name="maria.gervasi" userId="bf740b77-c912-454e-a7bc-cb10e5013dbf" providerId="ADAL" clId="{D76F6F11-51D7-469D-B9AB-38CBC14D0241}" dt="2022-06-14T12:42:40.139" v="240" actId="2696"/>
        <pc:sldMkLst>
          <pc:docMk/>
          <pc:sldMk cId="0" sldId="266"/>
        </pc:sldMkLst>
        <pc:spChg chg="mod">
          <ac:chgData name="maria.gervasi" userId="bf740b77-c912-454e-a7bc-cb10e5013dbf" providerId="ADAL" clId="{D76F6F11-51D7-469D-B9AB-38CBC14D0241}" dt="2022-06-14T12:41:10.995" v="221" actId="1076"/>
          <ac:spMkLst>
            <pc:docMk/>
            <pc:sldMk cId="0" sldId="266"/>
            <ac:spMk id="15364" creationId="{45DAE54E-400F-DE97-38B6-A6EB84DB174D}"/>
          </ac:spMkLst>
        </pc:spChg>
        <pc:spChg chg="del">
          <ac:chgData name="maria.gervasi" userId="bf740b77-c912-454e-a7bc-cb10e5013dbf" providerId="ADAL" clId="{D76F6F11-51D7-469D-B9AB-38CBC14D0241}" dt="2022-06-14T12:40:51.899" v="219" actId="478"/>
          <ac:spMkLst>
            <pc:docMk/>
            <pc:sldMk cId="0" sldId="266"/>
            <ac:spMk id="15365" creationId="{2E1D123B-4B84-471B-270F-9582859F26D7}"/>
          </ac:spMkLst>
        </pc:spChg>
      </pc:sldChg>
      <pc:sldChg chg="delSp del ord">
        <pc:chgData name="maria.gervasi" userId="bf740b77-c912-454e-a7bc-cb10e5013dbf" providerId="ADAL" clId="{D76F6F11-51D7-469D-B9AB-38CBC14D0241}" dt="2022-06-14T12:44:42.981" v="255" actId="2696"/>
        <pc:sldMkLst>
          <pc:docMk/>
          <pc:sldMk cId="0" sldId="267"/>
        </pc:sldMkLst>
        <pc:spChg chg="del">
          <ac:chgData name="maria.gervasi" userId="bf740b77-c912-454e-a7bc-cb10e5013dbf" providerId="ADAL" clId="{D76F6F11-51D7-469D-B9AB-38CBC14D0241}" dt="2022-06-14T12:44:18.981" v="251" actId="478"/>
          <ac:spMkLst>
            <pc:docMk/>
            <pc:sldMk cId="0" sldId="267"/>
            <ac:spMk id="16389" creationId="{90BFF10D-C890-8C29-1D80-5FA67F4D835E}"/>
          </ac:spMkLst>
        </pc:spChg>
      </pc:sldChg>
      <pc:sldChg chg="delSp modSp del mod ord">
        <pc:chgData name="maria.gervasi" userId="bf740b77-c912-454e-a7bc-cb10e5013dbf" providerId="ADAL" clId="{D76F6F11-51D7-469D-B9AB-38CBC14D0241}" dt="2022-06-14T13:57:43.606" v="322" actId="47"/>
        <pc:sldMkLst>
          <pc:docMk/>
          <pc:sldMk cId="0" sldId="268"/>
        </pc:sldMkLst>
        <pc:spChg chg="mod">
          <ac:chgData name="maria.gervasi" userId="bf740b77-c912-454e-a7bc-cb10e5013dbf" providerId="ADAL" clId="{D76F6F11-51D7-469D-B9AB-38CBC14D0241}" dt="2022-06-14T13:56:09.422" v="316" actId="255"/>
          <ac:spMkLst>
            <pc:docMk/>
            <pc:sldMk cId="0" sldId="268"/>
            <ac:spMk id="17412" creationId="{3084997B-6064-CEC7-F855-ED5A8E78E7BB}"/>
          </ac:spMkLst>
        </pc:spChg>
        <pc:spChg chg="del">
          <ac:chgData name="maria.gervasi" userId="bf740b77-c912-454e-a7bc-cb10e5013dbf" providerId="ADAL" clId="{D76F6F11-51D7-469D-B9AB-38CBC14D0241}" dt="2022-06-14T12:44:53.968" v="258" actId="478"/>
          <ac:spMkLst>
            <pc:docMk/>
            <pc:sldMk cId="0" sldId="268"/>
            <ac:spMk id="17413" creationId="{6B799569-2865-AA63-6309-AD8A2F0C28D7}"/>
          </ac:spMkLst>
        </pc:spChg>
      </pc:sldChg>
      <pc:sldChg chg="delSp del ord">
        <pc:chgData name="maria.gervasi" userId="bf740b77-c912-454e-a7bc-cb10e5013dbf" providerId="ADAL" clId="{D76F6F11-51D7-469D-B9AB-38CBC14D0241}" dt="2022-06-14T12:45:53.240" v="269" actId="2696"/>
        <pc:sldMkLst>
          <pc:docMk/>
          <pc:sldMk cId="0" sldId="269"/>
        </pc:sldMkLst>
        <pc:spChg chg="del">
          <ac:chgData name="maria.gervasi" userId="bf740b77-c912-454e-a7bc-cb10e5013dbf" providerId="ADAL" clId="{D76F6F11-51D7-469D-B9AB-38CBC14D0241}" dt="2022-06-14T12:45:23.608" v="264" actId="478"/>
          <ac:spMkLst>
            <pc:docMk/>
            <pc:sldMk cId="0" sldId="269"/>
            <ac:spMk id="18437" creationId="{756BE0CA-3019-B1F1-93A4-08FA5366BA5B}"/>
          </ac:spMkLst>
        </pc:spChg>
      </pc:sldChg>
      <pc:sldChg chg="delSp del ord">
        <pc:chgData name="maria.gervasi" userId="bf740b77-c912-454e-a7bc-cb10e5013dbf" providerId="ADAL" clId="{D76F6F11-51D7-469D-B9AB-38CBC14D0241}" dt="2022-06-14T12:46:37.323" v="278" actId="2696"/>
        <pc:sldMkLst>
          <pc:docMk/>
          <pc:sldMk cId="0" sldId="270"/>
        </pc:sldMkLst>
        <pc:spChg chg="del">
          <ac:chgData name="maria.gervasi" userId="bf740b77-c912-454e-a7bc-cb10e5013dbf" providerId="ADAL" clId="{D76F6F11-51D7-469D-B9AB-38CBC14D0241}" dt="2022-06-14T12:46:01.574" v="272" actId="478"/>
          <ac:spMkLst>
            <pc:docMk/>
            <pc:sldMk cId="0" sldId="270"/>
            <ac:spMk id="19461" creationId="{A7737681-9D50-234E-F93F-AC63D631B021}"/>
          </ac:spMkLst>
        </pc:spChg>
      </pc:sldChg>
      <pc:sldChg chg="delSp del ord">
        <pc:chgData name="maria.gervasi" userId="bf740b77-c912-454e-a7bc-cb10e5013dbf" providerId="ADAL" clId="{D76F6F11-51D7-469D-B9AB-38CBC14D0241}" dt="2022-06-14T12:47:34.507" v="296" actId="2696"/>
        <pc:sldMkLst>
          <pc:docMk/>
          <pc:sldMk cId="0" sldId="271"/>
        </pc:sldMkLst>
        <pc:spChg chg="del">
          <ac:chgData name="maria.gervasi" userId="bf740b77-c912-454e-a7bc-cb10e5013dbf" providerId="ADAL" clId="{D76F6F11-51D7-469D-B9AB-38CBC14D0241}" dt="2022-06-14T12:46:51.316" v="284" actId="478"/>
          <ac:spMkLst>
            <pc:docMk/>
            <pc:sldMk cId="0" sldId="271"/>
            <ac:spMk id="20485" creationId="{7A888A05-41F7-6B84-5166-3402E74B7FD8}"/>
          </ac:spMkLst>
        </pc:spChg>
      </pc:sldChg>
      <pc:sldChg chg="delSp del ord">
        <pc:chgData name="maria.gervasi" userId="bf740b77-c912-454e-a7bc-cb10e5013dbf" providerId="ADAL" clId="{D76F6F11-51D7-469D-B9AB-38CBC14D0241}" dt="2022-06-14T12:48:18.250" v="305" actId="2696"/>
        <pc:sldMkLst>
          <pc:docMk/>
          <pc:sldMk cId="0" sldId="272"/>
        </pc:sldMkLst>
        <pc:spChg chg="del">
          <ac:chgData name="maria.gervasi" userId="bf740b77-c912-454e-a7bc-cb10e5013dbf" providerId="ADAL" clId="{D76F6F11-51D7-469D-B9AB-38CBC14D0241}" dt="2022-06-14T12:47:44.967" v="299" actId="478"/>
          <ac:spMkLst>
            <pc:docMk/>
            <pc:sldMk cId="0" sldId="272"/>
            <ac:spMk id="21509" creationId="{27A8DCCE-E687-1557-459D-1A03319120E9}"/>
          </ac:spMkLst>
        </pc:spChg>
      </pc:sldChg>
      <pc:sldChg chg="delSp modSp del mod ord">
        <pc:chgData name="maria.gervasi" userId="bf740b77-c912-454e-a7bc-cb10e5013dbf" providerId="ADAL" clId="{D76F6F11-51D7-469D-B9AB-38CBC14D0241}" dt="2022-06-14T13:57:02.148" v="321" actId="2696"/>
        <pc:sldMkLst>
          <pc:docMk/>
          <pc:sldMk cId="0" sldId="273"/>
        </pc:sldMkLst>
        <pc:spChg chg="mod">
          <ac:chgData name="maria.gervasi" userId="bf740b77-c912-454e-a7bc-cb10e5013dbf" providerId="ADAL" clId="{D76F6F11-51D7-469D-B9AB-38CBC14D0241}" dt="2022-06-14T13:56:57.670" v="320" actId="20577"/>
          <ac:spMkLst>
            <pc:docMk/>
            <pc:sldMk cId="0" sldId="273"/>
            <ac:spMk id="22532" creationId="{CF504DD8-56E3-E2F5-8609-AFCC8FD8EFBF}"/>
          </ac:spMkLst>
        </pc:spChg>
        <pc:spChg chg="del">
          <ac:chgData name="maria.gervasi" userId="bf740b77-c912-454e-a7bc-cb10e5013dbf" providerId="ADAL" clId="{D76F6F11-51D7-469D-B9AB-38CBC14D0241}" dt="2022-06-14T12:48:24.849" v="308" actId="478"/>
          <ac:spMkLst>
            <pc:docMk/>
            <pc:sldMk cId="0" sldId="273"/>
            <ac:spMk id="22533" creationId="{E3E62FE8-1BE1-F2B4-2991-D5D49F861809}"/>
          </ac:spMkLst>
        </pc:spChg>
      </pc:sldChg>
      <pc:sldChg chg="addSp delSp modSp mod">
        <pc:chgData name="maria.gervasi" userId="bf740b77-c912-454e-a7bc-cb10e5013dbf" providerId="ADAL" clId="{D76F6F11-51D7-469D-B9AB-38CBC14D0241}" dt="2022-06-14T12:29:05.428" v="96" actId="1076"/>
        <pc:sldMkLst>
          <pc:docMk/>
          <pc:sldMk cId="4197601281" sldId="426"/>
        </pc:sldMkLst>
        <pc:spChg chg="add mod">
          <ac:chgData name="maria.gervasi" userId="bf740b77-c912-454e-a7bc-cb10e5013dbf" providerId="ADAL" clId="{D76F6F11-51D7-469D-B9AB-38CBC14D0241}" dt="2022-06-14T12:29:05.428" v="96" actId="1076"/>
          <ac:spMkLst>
            <pc:docMk/>
            <pc:sldMk cId="4197601281" sldId="426"/>
            <ac:spMk id="7" creationId="{76121F42-03DF-D1AD-A795-5F7F438164FF}"/>
          </ac:spMkLst>
        </pc:spChg>
        <pc:spChg chg="add del mod">
          <ac:chgData name="maria.gervasi" userId="bf740b77-c912-454e-a7bc-cb10e5013dbf" providerId="ADAL" clId="{D76F6F11-51D7-469D-B9AB-38CBC14D0241}" dt="2022-06-14T10:55:55.615" v="7" actId="21"/>
          <ac:spMkLst>
            <pc:docMk/>
            <pc:sldMk cId="4197601281" sldId="426"/>
            <ac:spMk id="8" creationId="{A84BAB4B-5F99-F728-9AB8-71D31C7EDE44}"/>
          </ac:spMkLst>
        </pc:spChg>
        <pc:spChg chg="del mod">
          <ac:chgData name="maria.gervasi" userId="bf740b77-c912-454e-a7bc-cb10e5013dbf" providerId="ADAL" clId="{D76F6F11-51D7-469D-B9AB-38CBC14D0241}" dt="2022-06-14T10:55:36.564" v="1" actId="478"/>
          <ac:spMkLst>
            <pc:docMk/>
            <pc:sldMk cId="4197601281" sldId="426"/>
            <ac:spMk id="9" creationId="{79047A8C-B7AA-6EF0-DA40-7085411694D6}"/>
          </ac:spMkLst>
        </pc:spChg>
      </pc:sldChg>
      <pc:sldChg chg="modSp add del mod">
        <pc:chgData name="maria.gervasi" userId="bf740b77-c912-454e-a7bc-cb10e5013dbf" providerId="ADAL" clId="{D76F6F11-51D7-469D-B9AB-38CBC14D0241}" dt="2022-06-14T10:59:56.137" v="41" actId="2890"/>
        <pc:sldMkLst>
          <pc:docMk/>
          <pc:sldMk cId="212555987" sldId="427"/>
        </pc:sldMkLst>
        <pc:spChg chg="mod">
          <ac:chgData name="maria.gervasi" userId="bf740b77-c912-454e-a7bc-cb10e5013dbf" providerId="ADAL" clId="{D76F6F11-51D7-469D-B9AB-38CBC14D0241}" dt="2022-06-14T10:59:55.630" v="40"/>
          <ac:spMkLst>
            <pc:docMk/>
            <pc:sldMk cId="212555987" sldId="427"/>
            <ac:spMk id="7" creationId="{76121F42-03DF-D1AD-A795-5F7F438164FF}"/>
          </ac:spMkLst>
        </pc:spChg>
      </pc:sldChg>
      <pc:sldChg chg="addSp modSp add mod">
        <pc:chgData name="maria.gervasi" userId="bf740b77-c912-454e-a7bc-cb10e5013dbf" providerId="ADAL" clId="{D76F6F11-51D7-469D-B9AB-38CBC14D0241}" dt="2022-06-14T12:29:11.354" v="98" actId="20577"/>
        <pc:sldMkLst>
          <pc:docMk/>
          <pc:sldMk cId="1388775691" sldId="427"/>
        </pc:sldMkLst>
        <pc:spChg chg="mod">
          <ac:chgData name="maria.gervasi" userId="bf740b77-c912-454e-a7bc-cb10e5013dbf" providerId="ADAL" clId="{D76F6F11-51D7-469D-B9AB-38CBC14D0241}" dt="2022-06-14T11:00:13.291" v="46" actId="6549"/>
          <ac:spMkLst>
            <pc:docMk/>
            <pc:sldMk cId="1388775691" sldId="427"/>
            <ac:spMk id="7" creationId="{76121F42-03DF-D1AD-A795-5F7F438164FF}"/>
          </ac:spMkLst>
        </pc:spChg>
        <pc:graphicFrameChg chg="add mod modGraphic">
          <ac:chgData name="maria.gervasi" userId="bf740b77-c912-454e-a7bc-cb10e5013dbf" providerId="ADAL" clId="{D76F6F11-51D7-469D-B9AB-38CBC14D0241}" dt="2022-06-14T12:29:11.354" v="98" actId="20577"/>
          <ac:graphicFrameMkLst>
            <pc:docMk/>
            <pc:sldMk cId="1388775691" sldId="427"/>
            <ac:graphicFrameMk id="8" creationId="{F23CDEFB-DD8F-E7E9-9833-4320C0571014}"/>
          </ac:graphicFrameMkLst>
        </pc:graphicFrameChg>
      </pc:sldChg>
      <pc:sldChg chg="new del">
        <pc:chgData name="maria.gervasi" userId="bf740b77-c912-454e-a7bc-cb10e5013dbf" providerId="ADAL" clId="{D76F6F11-51D7-469D-B9AB-38CBC14D0241}" dt="2022-06-14T11:00:07.276" v="44" actId="680"/>
        <pc:sldMkLst>
          <pc:docMk/>
          <pc:sldMk cId="2967193409" sldId="427"/>
        </pc:sldMkLst>
      </pc:sldChg>
      <pc:sldChg chg="add del">
        <pc:chgData name="maria.gervasi" userId="bf740b77-c912-454e-a7bc-cb10e5013dbf" providerId="ADAL" clId="{D76F6F11-51D7-469D-B9AB-38CBC14D0241}" dt="2022-06-14T10:59:43.626" v="36" actId="47"/>
        <pc:sldMkLst>
          <pc:docMk/>
          <pc:sldMk cId="3722909942" sldId="427"/>
        </pc:sldMkLst>
      </pc:sldChg>
      <pc:sldChg chg="addSp delSp modSp add mod ord">
        <pc:chgData name="maria.gervasi" userId="bf740b77-c912-454e-a7bc-cb10e5013dbf" providerId="ADAL" clId="{D76F6F11-51D7-469D-B9AB-38CBC14D0241}" dt="2022-06-14T12:30:00.932" v="112" actId="1076"/>
        <pc:sldMkLst>
          <pc:docMk/>
          <pc:sldMk cId="87827232" sldId="428"/>
        </pc:sldMkLst>
        <pc:spChg chg="mod">
          <ac:chgData name="maria.gervasi" userId="bf740b77-c912-454e-a7bc-cb10e5013dbf" providerId="ADAL" clId="{D76F6F11-51D7-469D-B9AB-38CBC14D0241}" dt="2022-06-14T11:01:17.544" v="59" actId="6549"/>
          <ac:spMkLst>
            <pc:docMk/>
            <pc:sldMk cId="87827232" sldId="428"/>
            <ac:spMk id="7" creationId="{76121F42-03DF-D1AD-A795-5F7F438164FF}"/>
          </ac:spMkLst>
        </pc:spChg>
        <pc:spChg chg="add del mod">
          <ac:chgData name="maria.gervasi" userId="bf740b77-c912-454e-a7bc-cb10e5013dbf" providerId="ADAL" clId="{D76F6F11-51D7-469D-B9AB-38CBC14D0241}" dt="2022-06-14T11:01:23.165" v="62" actId="478"/>
          <ac:spMkLst>
            <pc:docMk/>
            <pc:sldMk cId="87827232" sldId="428"/>
            <ac:spMk id="8" creationId="{C11ACEC3-5DFA-A0CE-D459-C6F2FF5A77C7}"/>
          </ac:spMkLst>
        </pc:spChg>
        <pc:spChg chg="add mod">
          <ac:chgData name="maria.gervasi" userId="bf740b77-c912-454e-a7bc-cb10e5013dbf" providerId="ADAL" clId="{D76F6F11-51D7-469D-B9AB-38CBC14D0241}" dt="2022-06-14T12:30:00.932" v="112" actId="1076"/>
          <ac:spMkLst>
            <pc:docMk/>
            <pc:sldMk cId="87827232" sldId="428"/>
            <ac:spMk id="9" creationId="{525F84B1-9A97-62E3-8383-958CF15BB930}"/>
          </ac:spMkLst>
        </pc:spChg>
        <pc:spChg chg="add del mod">
          <ac:chgData name="maria.gervasi" userId="bf740b77-c912-454e-a7bc-cb10e5013dbf" providerId="ADAL" clId="{D76F6F11-51D7-469D-B9AB-38CBC14D0241}" dt="2022-06-14T12:20:41.742" v="81" actId="478"/>
          <ac:spMkLst>
            <pc:docMk/>
            <pc:sldMk cId="87827232" sldId="428"/>
            <ac:spMk id="10" creationId="{A0F14659-B0F9-4D1F-C625-41841D9BF4D3}"/>
          </ac:spMkLst>
        </pc:spChg>
      </pc:sldChg>
      <pc:sldChg chg="addSp modSp add mod">
        <pc:chgData name="maria.gervasi" userId="bf740b77-c912-454e-a7bc-cb10e5013dbf" providerId="ADAL" clId="{D76F6F11-51D7-469D-B9AB-38CBC14D0241}" dt="2022-06-14T12:31:50.436" v="125" actId="255"/>
        <pc:sldMkLst>
          <pc:docMk/>
          <pc:sldMk cId="2112753217" sldId="429"/>
        </pc:sldMkLst>
        <pc:spChg chg="add mod">
          <ac:chgData name="maria.gervasi" userId="bf740b77-c912-454e-a7bc-cb10e5013dbf" providerId="ADAL" clId="{D76F6F11-51D7-469D-B9AB-38CBC14D0241}" dt="2022-06-14T12:31:25.052" v="120"/>
          <ac:spMkLst>
            <pc:docMk/>
            <pc:sldMk cId="2112753217" sldId="429"/>
            <ac:spMk id="8" creationId="{11DCB603-08DA-F4D4-D1CA-42B8BFC3C3F3}"/>
          </ac:spMkLst>
        </pc:spChg>
        <pc:spChg chg="mod">
          <ac:chgData name="maria.gervasi" userId="bf740b77-c912-454e-a7bc-cb10e5013dbf" providerId="ADAL" clId="{D76F6F11-51D7-469D-B9AB-38CBC14D0241}" dt="2022-06-14T12:31:50.436" v="125" actId="255"/>
          <ac:spMkLst>
            <pc:docMk/>
            <pc:sldMk cId="2112753217" sldId="429"/>
            <ac:spMk id="9" creationId="{525F84B1-9A97-62E3-8383-958CF15BB930}"/>
          </ac:spMkLst>
        </pc:spChg>
        <pc:spChg chg="add mod">
          <ac:chgData name="maria.gervasi" userId="bf740b77-c912-454e-a7bc-cb10e5013dbf" providerId="ADAL" clId="{D76F6F11-51D7-469D-B9AB-38CBC14D0241}" dt="2022-06-14T12:31:39.324" v="123" actId="1076"/>
          <ac:spMkLst>
            <pc:docMk/>
            <pc:sldMk cId="2112753217" sldId="429"/>
            <ac:spMk id="10" creationId="{481B52B5-865E-2F40-3179-2EB6921F4212}"/>
          </ac:spMkLst>
        </pc:spChg>
        <pc:spChg chg="add mod">
          <ac:chgData name="maria.gervasi" userId="bf740b77-c912-454e-a7bc-cb10e5013dbf" providerId="ADAL" clId="{D76F6F11-51D7-469D-B9AB-38CBC14D0241}" dt="2022-06-14T12:31:37.293" v="122"/>
          <ac:spMkLst>
            <pc:docMk/>
            <pc:sldMk cId="2112753217" sldId="429"/>
            <ac:spMk id="11" creationId="{12B16B99-032E-5401-B8DA-72776C7D1E3F}"/>
          </ac:spMkLst>
        </pc:spChg>
      </pc:sldChg>
      <pc:sldChg chg="new del">
        <pc:chgData name="maria.gervasi" userId="bf740b77-c912-454e-a7bc-cb10e5013dbf" providerId="ADAL" clId="{D76F6F11-51D7-469D-B9AB-38CBC14D0241}" dt="2022-06-14T12:32:07.866" v="128" actId="680"/>
        <pc:sldMkLst>
          <pc:docMk/>
          <pc:sldMk cId="934831166" sldId="430"/>
        </pc:sldMkLst>
      </pc:sldChg>
      <pc:sldChg chg="delSp modSp add mod">
        <pc:chgData name="maria.gervasi" userId="bf740b77-c912-454e-a7bc-cb10e5013dbf" providerId="ADAL" clId="{D76F6F11-51D7-469D-B9AB-38CBC14D0241}" dt="2022-06-14T12:33:30.431" v="153" actId="404"/>
        <pc:sldMkLst>
          <pc:docMk/>
          <pc:sldMk cId="2307770645" sldId="430"/>
        </pc:sldMkLst>
        <pc:spChg chg="del mod">
          <ac:chgData name="maria.gervasi" userId="bf740b77-c912-454e-a7bc-cb10e5013dbf" providerId="ADAL" clId="{D76F6F11-51D7-469D-B9AB-38CBC14D0241}" dt="2022-06-14T12:32:40.584" v="134" actId="478"/>
          <ac:spMkLst>
            <pc:docMk/>
            <pc:sldMk cId="2307770645" sldId="430"/>
            <ac:spMk id="8" creationId="{11DCB603-08DA-F4D4-D1CA-42B8BFC3C3F3}"/>
          </ac:spMkLst>
        </pc:spChg>
        <pc:spChg chg="mod">
          <ac:chgData name="maria.gervasi" userId="bf740b77-c912-454e-a7bc-cb10e5013dbf" providerId="ADAL" clId="{D76F6F11-51D7-469D-B9AB-38CBC14D0241}" dt="2022-06-14T12:33:30.431" v="153" actId="404"/>
          <ac:spMkLst>
            <pc:docMk/>
            <pc:sldMk cId="2307770645" sldId="430"/>
            <ac:spMk id="9" creationId="{525F84B1-9A97-62E3-8383-958CF15BB930}"/>
          </ac:spMkLst>
        </pc:spChg>
        <pc:spChg chg="del">
          <ac:chgData name="maria.gervasi" userId="bf740b77-c912-454e-a7bc-cb10e5013dbf" providerId="ADAL" clId="{D76F6F11-51D7-469D-B9AB-38CBC14D0241}" dt="2022-06-14T12:32:38.696" v="132" actId="478"/>
          <ac:spMkLst>
            <pc:docMk/>
            <pc:sldMk cId="2307770645" sldId="430"/>
            <ac:spMk id="10" creationId="{481B52B5-865E-2F40-3179-2EB6921F4212}"/>
          </ac:spMkLst>
        </pc:spChg>
        <pc:spChg chg="del">
          <ac:chgData name="maria.gervasi" userId="bf740b77-c912-454e-a7bc-cb10e5013dbf" providerId="ADAL" clId="{D76F6F11-51D7-469D-B9AB-38CBC14D0241}" dt="2022-06-14T12:32:40.149" v="133" actId="478"/>
          <ac:spMkLst>
            <pc:docMk/>
            <pc:sldMk cId="2307770645" sldId="430"/>
            <ac:spMk id="11" creationId="{12B16B99-032E-5401-B8DA-72776C7D1E3F}"/>
          </ac:spMkLst>
        </pc:spChg>
      </pc:sldChg>
      <pc:sldChg chg="modSp add mod">
        <pc:chgData name="maria.gervasi" userId="bf740b77-c912-454e-a7bc-cb10e5013dbf" providerId="ADAL" clId="{D76F6F11-51D7-469D-B9AB-38CBC14D0241}" dt="2022-06-14T12:35:11.475" v="168" actId="14100"/>
        <pc:sldMkLst>
          <pc:docMk/>
          <pc:sldMk cId="3450315158" sldId="431"/>
        </pc:sldMkLst>
        <pc:spChg chg="mod">
          <ac:chgData name="maria.gervasi" userId="bf740b77-c912-454e-a7bc-cb10e5013dbf" providerId="ADAL" clId="{D76F6F11-51D7-469D-B9AB-38CBC14D0241}" dt="2022-06-14T12:35:11.475" v="168" actId="14100"/>
          <ac:spMkLst>
            <pc:docMk/>
            <pc:sldMk cId="3450315158" sldId="431"/>
            <ac:spMk id="9" creationId="{525F84B1-9A97-62E3-8383-958CF15BB930}"/>
          </ac:spMkLst>
        </pc:spChg>
      </pc:sldChg>
      <pc:sldChg chg="modSp add del mod">
        <pc:chgData name="maria.gervasi" userId="bf740b77-c912-454e-a7bc-cb10e5013dbf" providerId="ADAL" clId="{D76F6F11-51D7-469D-B9AB-38CBC14D0241}" dt="2022-06-14T12:37:28.209" v="189" actId="2696"/>
        <pc:sldMkLst>
          <pc:docMk/>
          <pc:sldMk cId="1451280355" sldId="432"/>
        </pc:sldMkLst>
        <pc:spChg chg="mod">
          <ac:chgData name="maria.gervasi" userId="bf740b77-c912-454e-a7bc-cb10e5013dbf" providerId="ADAL" clId="{D76F6F11-51D7-469D-B9AB-38CBC14D0241}" dt="2022-06-14T12:36:43.863" v="184" actId="2711"/>
          <ac:spMkLst>
            <pc:docMk/>
            <pc:sldMk cId="1451280355" sldId="432"/>
            <ac:spMk id="9" creationId="{525F84B1-9A97-62E3-8383-958CF15BB930}"/>
          </ac:spMkLst>
        </pc:spChg>
      </pc:sldChg>
      <pc:sldChg chg="add del">
        <pc:chgData name="maria.gervasi" userId="bf740b77-c912-454e-a7bc-cb10e5013dbf" providerId="ADAL" clId="{D76F6F11-51D7-469D-B9AB-38CBC14D0241}" dt="2022-06-14T12:37:36.646" v="191" actId="2696"/>
        <pc:sldMkLst>
          <pc:docMk/>
          <pc:sldMk cId="3483784440" sldId="433"/>
        </pc:sldMkLst>
      </pc:sldChg>
      <pc:sldChg chg="modSp add mod">
        <pc:chgData name="maria.gervasi" userId="bf740b77-c912-454e-a7bc-cb10e5013dbf" providerId="ADAL" clId="{D76F6F11-51D7-469D-B9AB-38CBC14D0241}" dt="2022-06-14T12:37:22.449" v="188" actId="20577"/>
        <pc:sldMkLst>
          <pc:docMk/>
          <pc:sldMk cId="3396588570" sldId="434"/>
        </pc:sldMkLst>
        <pc:spChg chg="mod">
          <ac:chgData name="maria.gervasi" userId="bf740b77-c912-454e-a7bc-cb10e5013dbf" providerId="ADAL" clId="{D76F6F11-51D7-469D-B9AB-38CBC14D0241}" dt="2022-06-14T12:37:22.449" v="188" actId="20577"/>
          <ac:spMkLst>
            <pc:docMk/>
            <pc:sldMk cId="3396588570" sldId="434"/>
            <ac:spMk id="9" creationId="{525F84B1-9A97-62E3-8383-958CF15BB930}"/>
          </ac:spMkLst>
        </pc:spChg>
      </pc:sldChg>
      <pc:sldChg chg="add del">
        <pc:chgData name="maria.gervasi" userId="bf740b77-c912-454e-a7bc-cb10e5013dbf" providerId="ADAL" clId="{D76F6F11-51D7-469D-B9AB-38CBC14D0241}" dt="2022-06-14T12:37:40.126" v="192" actId="2696"/>
        <pc:sldMkLst>
          <pc:docMk/>
          <pc:sldMk cId="1692880477" sldId="435"/>
        </pc:sldMkLst>
      </pc:sldChg>
      <pc:sldChg chg="modSp add mod ord">
        <pc:chgData name="maria.gervasi" userId="bf740b77-c912-454e-a7bc-cb10e5013dbf" providerId="ADAL" clId="{D76F6F11-51D7-469D-B9AB-38CBC14D0241}" dt="2022-06-14T12:38:34.841" v="201"/>
        <pc:sldMkLst>
          <pc:docMk/>
          <pc:sldMk cId="4109138353" sldId="435"/>
        </pc:sldMkLst>
        <pc:spChg chg="mod">
          <ac:chgData name="maria.gervasi" userId="bf740b77-c912-454e-a7bc-cb10e5013dbf" providerId="ADAL" clId="{D76F6F11-51D7-469D-B9AB-38CBC14D0241}" dt="2022-06-14T12:38:34.841" v="201"/>
          <ac:spMkLst>
            <pc:docMk/>
            <pc:sldMk cId="4109138353" sldId="435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0:19.651" v="216" actId="14100"/>
        <pc:sldMkLst>
          <pc:docMk/>
          <pc:sldMk cId="600136021" sldId="436"/>
        </pc:sldMkLst>
        <pc:spChg chg="mod">
          <ac:chgData name="maria.gervasi" userId="bf740b77-c912-454e-a7bc-cb10e5013dbf" providerId="ADAL" clId="{D76F6F11-51D7-469D-B9AB-38CBC14D0241}" dt="2022-06-14T12:40:19.651" v="216" actId="14100"/>
          <ac:spMkLst>
            <pc:docMk/>
            <pc:sldMk cId="600136021" sldId="436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2:19.793" v="239" actId="255"/>
        <pc:sldMkLst>
          <pc:docMk/>
          <pc:sldMk cId="3883238919" sldId="437"/>
        </pc:sldMkLst>
        <pc:spChg chg="mod">
          <ac:chgData name="maria.gervasi" userId="bf740b77-c912-454e-a7bc-cb10e5013dbf" providerId="ADAL" clId="{D76F6F11-51D7-469D-B9AB-38CBC14D0241}" dt="2022-06-14T12:42:19.793" v="239" actId="255"/>
          <ac:spMkLst>
            <pc:docMk/>
            <pc:sldMk cId="3883238919" sldId="437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4:35.276" v="254" actId="255"/>
        <pc:sldMkLst>
          <pc:docMk/>
          <pc:sldMk cId="1803753897" sldId="438"/>
        </pc:sldMkLst>
        <pc:spChg chg="mod">
          <ac:chgData name="maria.gervasi" userId="bf740b77-c912-454e-a7bc-cb10e5013dbf" providerId="ADAL" clId="{D76F6F11-51D7-469D-B9AB-38CBC14D0241}" dt="2022-06-14T12:44:35.276" v="254" actId="255"/>
          <ac:spMkLst>
            <pc:docMk/>
            <pc:sldMk cId="1803753897" sldId="438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5:10.236" v="261" actId="255"/>
        <pc:sldMkLst>
          <pc:docMk/>
          <pc:sldMk cId="560576546" sldId="439"/>
        </pc:sldMkLst>
        <pc:spChg chg="mod">
          <ac:chgData name="maria.gervasi" userId="bf740b77-c912-454e-a7bc-cb10e5013dbf" providerId="ADAL" clId="{D76F6F11-51D7-469D-B9AB-38CBC14D0241}" dt="2022-06-14T12:45:10.236" v="261" actId="255"/>
          <ac:spMkLst>
            <pc:docMk/>
            <pc:sldMk cId="560576546" sldId="439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3:56:36.270" v="317" actId="1076"/>
        <pc:sldMkLst>
          <pc:docMk/>
          <pc:sldMk cId="432060199" sldId="440"/>
        </pc:sldMkLst>
        <pc:spChg chg="mod">
          <ac:chgData name="maria.gervasi" userId="bf740b77-c912-454e-a7bc-cb10e5013dbf" providerId="ADAL" clId="{D76F6F11-51D7-469D-B9AB-38CBC14D0241}" dt="2022-06-14T13:56:36.270" v="317" actId="1076"/>
          <ac:spMkLst>
            <pc:docMk/>
            <pc:sldMk cId="432060199" sldId="440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6:30.336" v="277" actId="20577"/>
        <pc:sldMkLst>
          <pc:docMk/>
          <pc:sldMk cId="823192256" sldId="441"/>
        </pc:sldMkLst>
        <pc:spChg chg="mod">
          <ac:chgData name="maria.gervasi" userId="bf740b77-c912-454e-a7bc-cb10e5013dbf" providerId="ADAL" clId="{D76F6F11-51D7-469D-B9AB-38CBC14D0241}" dt="2022-06-14T12:46:30.336" v="277" actId="20577"/>
          <ac:spMkLst>
            <pc:docMk/>
            <pc:sldMk cId="823192256" sldId="441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7:22.835" v="295" actId="20578"/>
        <pc:sldMkLst>
          <pc:docMk/>
          <pc:sldMk cId="1563920102" sldId="442"/>
        </pc:sldMkLst>
        <pc:spChg chg="mod">
          <ac:chgData name="maria.gervasi" userId="bf740b77-c912-454e-a7bc-cb10e5013dbf" providerId="ADAL" clId="{D76F6F11-51D7-469D-B9AB-38CBC14D0241}" dt="2022-06-14T12:47:22.835" v="295" actId="20578"/>
          <ac:spMkLst>
            <pc:docMk/>
            <pc:sldMk cId="1563920102" sldId="442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8:10.314" v="304" actId="255"/>
        <pc:sldMkLst>
          <pc:docMk/>
          <pc:sldMk cId="1490913015" sldId="443"/>
        </pc:sldMkLst>
        <pc:spChg chg="mod">
          <ac:chgData name="maria.gervasi" userId="bf740b77-c912-454e-a7bc-cb10e5013dbf" providerId="ADAL" clId="{D76F6F11-51D7-469D-B9AB-38CBC14D0241}" dt="2022-06-14T12:48:10.314" v="304" actId="255"/>
          <ac:spMkLst>
            <pc:docMk/>
            <pc:sldMk cId="1490913015" sldId="443"/>
            <ac:spMk id="9" creationId="{525F84B1-9A97-62E3-8383-958CF15BB930}"/>
          </ac:spMkLst>
        </pc:spChg>
      </pc:sldChg>
      <pc:sldChg chg="modSp add mod">
        <pc:chgData name="maria.gervasi" userId="bf740b77-c912-454e-a7bc-cb10e5013dbf" providerId="ADAL" clId="{D76F6F11-51D7-469D-B9AB-38CBC14D0241}" dt="2022-06-14T12:48:47.088" v="313" actId="20577"/>
        <pc:sldMkLst>
          <pc:docMk/>
          <pc:sldMk cId="4273891550" sldId="444"/>
        </pc:sldMkLst>
        <pc:spChg chg="mod">
          <ac:chgData name="maria.gervasi" userId="bf740b77-c912-454e-a7bc-cb10e5013dbf" providerId="ADAL" clId="{D76F6F11-51D7-469D-B9AB-38CBC14D0241}" dt="2022-06-14T12:48:47.088" v="313" actId="20577"/>
          <ac:spMkLst>
            <pc:docMk/>
            <pc:sldMk cId="4273891550" sldId="444"/>
            <ac:spMk id="9" creationId="{525F84B1-9A97-62E3-8383-958CF15BB930}"/>
          </ac:spMkLst>
        </pc:spChg>
      </pc:sldChg>
      <pc:sldChg chg="add del">
        <pc:chgData name="maria.gervasi" userId="bf740b77-c912-454e-a7bc-cb10e5013dbf" providerId="ADAL" clId="{D76F6F11-51D7-469D-B9AB-38CBC14D0241}" dt="2022-06-14T12:48:53.664" v="314" actId="2696"/>
        <pc:sldMkLst>
          <pc:docMk/>
          <pc:sldMk cId="4144096855" sldId="445"/>
        </pc:sldMkLst>
      </pc:sldChg>
      <pc:sldMasterChg chg="delSldLayout">
        <pc:chgData name="maria.gervasi" userId="bf740b77-c912-454e-a7bc-cb10e5013dbf" providerId="ADAL" clId="{D76F6F11-51D7-469D-B9AB-38CBC14D0241}" dt="2022-06-14T13:57:43.606" v="322" actId="47"/>
        <pc:sldMasterMkLst>
          <pc:docMk/>
          <pc:sldMasterMk cId="4006926358" sldId="2147483648"/>
        </pc:sldMasterMkLst>
        <pc:sldLayoutChg chg="del">
          <pc:chgData name="maria.gervasi" userId="bf740b77-c912-454e-a7bc-cb10e5013dbf" providerId="ADAL" clId="{D76F6F11-51D7-469D-B9AB-38CBC14D0241}" dt="2022-06-14T13:57:43.606" v="322" actId="47"/>
          <pc:sldLayoutMkLst>
            <pc:docMk/>
            <pc:sldMasterMk cId="4006926358" sldId="2147483648"/>
            <pc:sldLayoutMk cId="830864654" sldId="21474837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223E-DB1B-4669-9FA5-3051E2A6773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1067-17E9-4D6E-9387-08C02AA21E5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6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414B-2E93-A449-B502-0631273C4E5B}" type="datetimeFigureOut">
              <a:rPr lang="it-IT" smtClean="0"/>
              <a:t>29/11/24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DCEF-4857-944B-96DF-FBDF8E4147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0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linkedin.com/company/engineering-ingegneria-informatica-spa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hyperlink" Target="http://www.eng.it/" TargetMode="External"/><Relationship Id="rId17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hyperlink" Target="https://www.instagram.com/lifeatengineerin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hyperlink" Target="https://it-it.facebook.com/gruppo.engineering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hyperlink" Target="https://twitter.com/EngineeringSpa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96D51A1F-D87C-CE4E-A101-D2F54F2F1009}"/>
              </a:ext>
            </a:extLst>
          </p:cNvPr>
          <p:cNvSpPr/>
          <p:nvPr userDrawn="1"/>
        </p:nvSpPr>
        <p:spPr>
          <a:xfrm>
            <a:off x="-1" y="0"/>
            <a:ext cx="8872306" cy="6858000"/>
          </a:xfrm>
          <a:custGeom>
            <a:avLst/>
            <a:gdLst>
              <a:gd name="connsiteX0" fmla="*/ 0 w 8872306"/>
              <a:gd name="connsiteY0" fmla="*/ 0 h 6858000"/>
              <a:gd name="connsiteX1" fmla="*/ 8872306 w 8872306"/>
              <a:gd name="connsiteY1" fmla="*/ 0 h 6858000"/>
              <a:gd name="connsiteX2" fmla="*/ 3495779 w 8872306"/>
              <a:gd name="connsiteY2" fmla="*/ 6858000 h 6858000"/>
              <a:gd name="connsiteX3" fmla="*/ 0 w 88723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2306" h="6858000">
                <a:moveTo>
                  <a:pt x="0" y="0"/>
                </a:moveTo>
                <a:lnTo>
                  <a:pt x="8872306" y="0"/>
                </a:lnTo>
                <a:lnTo>
                  <a:pt x="34957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D6D628-271E-6947-B6C7-DCCD1C38B7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1648095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err="1"/>
              <a:t>Titolo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presentazione</a:t>
            </a:r>
            <a:br>
              <a:rPr lang="en-US"/>
            </a:br>
            <a:r>
              <a:rPr lang="en-US"/>
              <a:t>Segoe UI 32pt</a:t>
            </a:r>
            <a:br>
              <a:rPr lang="en-US"/>
            </a:br>
            <a:r>
              <a:rPr lang="en-US"/>
              <a:t>max </a:t>
            </a: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righe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A4F422-9705-8546-889B-A7924D8B1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306" y="2627122"/>
            <a:ext cx="4854132" cy="1249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 err="1"/>
              <a:t>Sottotitolo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presentazione</a:t>
            </a:r>
            <a:br>
              <a:rPr lang="en-US"/>
            </a:br>
            <a:r>
              <a:rPr lang="en-US"/>
              <a:t>Segoe UI 18pt max </a:t>
            </a:r>
            <a:br>
              <a:rPr lang="en-US"/>
            </a:b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righe</a:t>
            </a:r>
            <a:endParaRPr lang="it-IT"/>
          </a:p>
        </p:txBody>
      </p:sp>
      <p:sp>
        <p:nvSpPr>
          <p:cNvPr id="30" name="Triangolo rettangolo 29">
            <a:extLst>
              <a:ext uri="{FF2B5EF4-FFF2-40B4-BE49-F238E27FC236}">
                <a16:creationId xmlns:a16="http://schemas.microsoft.com/office/drawing/2014/main" id="{AA8C8E8E-9764-8F44-B6AF-D86BBB1E74C3}"/>
              </a:ext>
            </a:extLst>
          </p:cNvPr>
          <p:cNvSpPr/>
          <p:nvPr userDrawn="1"/>
        </p:nvSpPr>
        <p:spPr>
          <a:xfrm flipH="1">
            <a:off x="10280972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C9D372B-3279-A144-B086-F281C7C5118C}"/>
              </a:ext>
            </a:extLst>
          </p:cNvPr>
          <p:cNvSpPr/>
          <p:nvPr userDrawn="1"/>
        </p:nvSpPr>
        <p:spPr>
          <a:xfrm>
            <a:off x="0" y="234001"/>
            <a:ext cx="251999" cy="25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6E0E52-950D-824E-BBDB-0BE72099E0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088" y="3876675"/>
            <a:ext cx="4854575" cy="389064"/>
          </a:xfrm>
        </p:spPr>
        <p:txBody>
          <a:bodyPr/>
          <a:lstStyle>
            <a:lvl1pPr>
              <a:defRPr sz="14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it-IT"/>
              <a:t>Data presentazione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90B89345-4496-A243-8A88-C268321B51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lnSpc>
                <a:spcPct val="140000"/>
              </a:lnSpc>
              <a:buNone/>
              <a:defRPr lang="it-IT" sz="1050" b="1" dirty="0"/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939FD3-947A-0A16-8323-434863F64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" y="6262009"/>
            <a:ext cx="2028825" cy="55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018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9104" cy="4591050"/>
          </a:xfrm>
          <a:prstGeom prst="rect">
            <a:avLst/>
          </a:prstGeom>
        </p:spPr>
        <p:txBody>
          <a:bodyPr vert="horz" lIns="0" tIns="0" rIns="0" bIns="0" numCol="1" spcCol="360000" rtlCol="0">
            <a:noAutofit/>
          </a:bodyPr>
          <a:lstStyle>
            <a:lvl1pPr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Layout 1 </a:t>
            </a:r>
            <a:r>
              <a:rPr lang="en-US" err="1"/>
              <a:t>colonna</a:t>
            </a:r>
            <a:endParaRPr lang="en-US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625B7B1-F6FF-2F4F-966D-A79343301E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53647-A875-CB4B-9E78-8E201F3988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9E1C007-75C9-C743-B566-22E0B3E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79CA8BA1-027D-D84F-9A21-77A0F9A5B2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4985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9104" cy="4591050"/>
          </a:xfrm>
          <a:prstGeom prst="rect">
            <a:avLst/>
          </a:prstGeom>
        </p:spPr>
        <p:txBody>
          <a:bodyPr vert="horz" lIns="0" tIns="0" rIns="0" bIns="0" numCol="2" spcCol="504000" rtlCol="0">
            <a:noAutofit/>
          </a:bodyPr>
          <a:lstStyle>
            <a:lvl1pPr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Layout due </a:t>
            </a:r>
            <a:r>
              <a:rPr lang="en-US" err="1"/>
              <a:t>colonne</a:t>
            </a:r>
            <a:endParaRPr lang="en-US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625B7B1-F6FF-2F4F-966D-A79343301E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53647-A875-CB4B-9E78-8E201F3988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1383AD-8780-1546-8FD7-D7B66359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9750D31-0C4F-6446-B8E6-9EE38DCF0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70038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9104" cy="4591050"/>
          </a:xfrm>
          <a:prstGeom prst="rect">
            <a:avLst/>
          </a:prstGeom>
        </p:spPr>
        <p:txBody>
          <a:bodyPr vert="horz" lIns="0" tIns="0" rIns="0" bIns="0" numCol="3" spcCol="504000" rtlCol="0">
            <a:noAutofit/>
          </a:bodyPr>
          <a:lstStyle>
            <a:lvl1pPr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Layout </a:t>
            </a: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colonne</a:t>
            </a:r>
            <a:endParaRPr lang="en-US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625B7B1-F6FF-2F4F-966D-A79343301E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53647-A875-CB4B-9E78-8E201F3988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8F62936-B16B-B847-AE33-8959DA8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591D2781-4AB8-D24E-B76A-CE1AF9E8C3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103495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72" y="1322785"/>
            <a:ext cx="5208188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3EFB53D-86A4-6E43-9495-1274C0CDE1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4696" y="1322785"/>
            <a:ext cx="520818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2B1D95FB-CBDD-DE44-BF9B-B0341AEFC3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C5D79E-B572-F244-BD9E-758764C48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EFC81F9-F50D-B14A-97C9-B9345083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03B4C331-97FF-AC4F-811E-22E57F1AD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133489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73" y="1322785"/>
            <a:ext cx="706067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3EFB53D-86A4-6E43-9495-1274C0CDE1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0460" y="1322785"/>
            <a:ext cx="337242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2B1D95FB-CBDD-DE44-BF9B-B0341AEFC3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C5D79E-B572-F244-BD9E-758764C48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AA660E-E2C5-FA48-86F9-D586A00E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4EDF0713-3EAD-3049-9683-03750DA01C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326550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73" y="1322785"/>
            <a:ext cx="3334387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3EFB53D-86A4-6E43-9495-1274C0CDE1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21550" y="1322785"/>
            <a:ext cx="707133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2B1D95FB-CBDD-DE44-BF9B-B0341AEFC3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C5D79E-B572-F244-BD9E-758764C48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6DB7439-9F35-094F-80D1-35955EB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4006587D-D117-894E-9B55-D0E240D301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54260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73" y="1322785"/>
            <a:ext cx="3334387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3EFB53D-86A4-6E43-9495-1274C0CDE1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21549" y="1322785"/>
            <a:ext cx="3334387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2B1D95FB-CBDD-DE44-BF9B-B0341AEFC3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C5D79E-B572-F244-BD9E-758764C48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8E40871-E1D4-2E4D-BEFF-EA3EB2A9659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120462" y="1322785"/>
            <a:ext cx="337242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2525F6-D2F4-D045-93E8-80E41D77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A3739664-C1D7-CA46-84F7-2C16A0496D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400324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introduzione e contenut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6276" y="2228851"/>
            <a:ext cx="10779276" cy="3684984"/>
          </a:xfrm>
          <a:prstGeom prst="rect">
            <a:avLst/>
          </a:prstGeom>
        </p:spPr>
        <p:txBody>
          <a:bodyPr vert="horz" lIns="0" tIns="0" rIns="0" bIns="0" numCol="2" spcCol="504000" rtlCol="0">
            <a:no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Testo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slide, </a:t>
            </a:r>
            <a:r>
              <a:rPr lang="en-US" err="1"/>
              <a:t>su</a:t>
            </a:r>
            <a:r>
              <a:rPr lang="en-US"/>
              <a:t> due </a:t>
            </a:r>
            <a:r>
              <a:rPr lang="en-US" err="1"/>
              <a:t>colonne</a:t>
            </a:r>
            <a:endParaRPr lang="en-US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9157650-9D63-054F-8B39-15F6B755C8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277" y="1322786"/>
            <a:ext cx="10759449" cy="83062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124" indent="0">
              <a:buFont typeface="Arial" panose="020B0604020202020204" pitchFamily="34" charset="0"/>
              <a:buNone/>
              <a:defRPr/>
            </a:lvl2pPr>
            <a:lvl3pPr marL="914248" indent="0">
              <a:buFont typeface="Arial" panose="020B0604020202020204" pitchFamily="34" charset="0"/>
              <a:buNone/>
              <a:defRPr/>
            </a:lvl3pPr>
            <a:lvl4pPr marL="1371371" indent="0">
              <a:buFont typeface="Arial" panose="020B0604020202020204" pitchFamily="34" charset="0"/>
              <a:buNone/>
              <a:defRPr/>
            </a:lvl4pPr>
            <a:lvl5pPr marL="182849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it-IT"/>
              <a:t>Testo introduttivo della slide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F721C6E-0637-2646-B397-967F25C327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9B4C870-3312-3644-A846-84C02086C5F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4358A9-A76C-FD46-B9FF-5AF2106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F38D39E8-0DBF-C140-B96B-4636BFA1A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8972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71478" y="1822101"/>
            <a:ext cx="7321407" cy="3135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Biografia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7575" y="1176988"/>
            <a:ext cx="2100914" cy="21062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it-IT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D4CABB8-597A-464D-B34B-9A9C321E96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3425217"/>
            <a:ext cx="3013437" cy="5668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C8C977E1-7129-084C-B9A0-CA5741A7D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7433D6C-1911-7848-9DCF-69F9646B75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57575" y="4134960"/>
            <a:ext cx="2100262" cy="79422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err="1"/>
              <a:t>Jobtitle</a:t>
            </a:r>
            <a:r>
              <a:rPr lang="it-IT"/>
              <a:t>, Azienda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E415E0-A58C-624A-9FED-D1CC173994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  <a:endParaRPr lang="it-IT" sz="105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7622CEF-2673-0A44-8F96-581F50C5999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 sz="1050"/>
          </a:p>
        </p:txBody>
      </p:sp>
    </p:spTree>
    <p:extLst>
      <p:ext uri="{BB962C8B-B14F-4D97-AF65-F5344CB8AC3E}">
        <p14:creationId xmlns:p14="http://schemas.microsoft.com/office/powerpoint/2010/main" val="317238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X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1322785"/>
            <a:ext cx="6770721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276" y="0"/>
            <a:ext cx="440372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it-IT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CD17FD6-9F6D-864E-9B79-760E2505BB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474BEA4-2904-5C40-891E-E31FA6C55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D4CABB8-597A-464D-B34B-9A9C321E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6766321" cy="56686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C8C977E1-7129-084C-B9A0-CA5741A7D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5781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ight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257A4FFA-1C64-A04B-AC73-437429E773EB}"/>
              </a:ext>
            </a:extLst>
          </p:cNvPr>
          <p:cNvSpPr/>
          <p:nvPr userDrawn="1"/>
        </p:nvSpPr>
        <p:spPr>
          <a:xfrm>
            <a:off x="-1" y="0"/>
            <a:ext cx="8872306" cy="6858000"/>
          </a:xfrm>
          <a:custGeom>
            <a:avLst/>
            <a:gdLst>
              <a:gd name="connsiteX0" fmla="*/ 0 w 8872306"/>
              <a:gd name="connsiteY0" fmla="*/ 0 h 6858000"/>
              <a:gd name="connsiteX1" fmla="*/ 8872306 w 8872306"/>
              <a:gd name="connsiteY1" fmla="*/ 0 h 6858000"/>
              <a:gd name="connsiteX2" fmla="*/ 3495779 w 8872306"/>
              <a:gd name="connsiteY2" fmla="*/ 6858000 h 6858000"/>
              <a:gd name="connsiteX3" fmla="*/ 0 w 88723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2306" h="6858000">
                <a:moveTo>
                  <a:pt x="0" y="0"/>
                </a:moveTo>
                <a:lnTo>
                  <a:pt x="8872306" y="0"/>
                </a:lnTo>
                <a:lnTo>
                  <a:pt x="34957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sz="1350"/>
          </a:p>
        </p:txBody>
      </p:sp>
      <p:sp>
        <p:nvSpPr>
          <p:cNvPr id="30" name="Triangolo rettangolo 29">
            <a:extLst>
              <a:ext uri="{FF2B5EF4-FFF2-40B4-BE49-F238E27FC236}">
                <a16:creationId xmlns:a16="http://schemas.microsoft.com/office/drawing/2014/main" id="{AA8C8E8E-9764-8F44-B6AF-D86BBB1E74C3}"/>
              </a:ext>
            </a:extLst>
          </p:cNvPr>
          <p:cNvSpPr/>
          <p:nvPr userDrawn="1"/>
        </p:nvSpPr>
        <p:spPr>
          <a:xfrm flipH="1">
            <a:off x="10269954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B2E1E-4E0A-A148-8DAD-1AAF79247ED7}"/>
              </a:ext>
            </a:extLst>
          </p:cNvPr>
          <p:cNvSpPr/>
          <p:nvPr userDrawn="1"/>
        </p:nvSpPr>
        <p:spPr>
          <a:xfrm>
            <a:off x="0" y="234000"/>
            <a:ext cx="251999" cy="25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13E208C7-8458-B343-B496-961B260ED7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1648095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Titolo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presentazione</a:t>
            </a:r>
            <a:br>
              <a:rPr lang="en-US"/>
            </a:br>
            <a:r>
              <a:rPr lang="en-US"/>
              <a:t>Segoe UI 32pt</a:t>
            </a:r>
            <a:br>
              <a:rPr lang="en-US"/>
            </a:br>
            <a:r>
              <a:rPr lang="en-US"/>
              <a:t>max </a:t>
            </a: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righe</a:t>
            </a:r>
            <a:endParaRPr lang="it-IT"/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58F4A55D-927E-8C41-BAC2-B37AF5AB6A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306" y="2627122"/>
            <a:ext cx="4854132" cy="1249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 err="1"/>
              <a:t>Sottotitolo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presentazione</a:t>
            </a:r>
            <a:br>
              <a:rPr lang="en-US"/>
            </a:br>
            <a:r>
              <a:rPr lang="en-US"/>
              <a:t>Segoe UI 18pt max </a:t>
            </a:r>
            <a:br>
              <a:rPr lang="en-US"/>
            </a:b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righe</a:t>
            </a:r>
            <a:endParaRPr lang="it-IT"/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573151E2-C1B6-564D-908F-2A092604AF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088" y="3876675"/>
            <a:ext cx="4854575" cy="389064"/>
          </a:xfrm>
        </p:spPr>
        <p:txBody>
          <a:bodyPr/>
          <a:lstStyle>
            <a:lvl1pPr>
              <a:defRPr sz="14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it-IT"/>
              <a:t>Data presentazione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3F5CF63A-676F-2346-A81E-BD34E5D37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lnSpc>
                <a:spcPct val="140000"/>
              </a:lnSpc>
              <a:buNone/>
              <a:defRPr lang="it-IT" sz="1050" b="1" dirty="0">
                <a:solidFill>
                  <a:schemeClr val="bg1"/>
                </a:solidFill>
              </a:defRPr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E4BC216-B843-D74E-A344-EE13AB1D0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530" y="6276340"/>
            <a:ext cx="1247060" cy="5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X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13" y="1322785"/>
            <a:ext cx="496233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it-IT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637C9B6-2B1B-EE46-B588-9B71EB240A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94EA207-9387-7141-B234-DDA5C98066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9CF64DF-7168-6246-A222-49815042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1"/>
            <a:ext cx="4962334" cy="6003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A7647DFF-B56A-764A-B27B-E7CFF8986F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71329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X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214" y="0"/>
            <a:ext cx="78247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037477-8AD4-784C-90E5-877393A0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50" y="1322785"/>
            <a:ext cx="3347710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DF3C580-A31D-664E-BC08-0A8FE57AA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6D92CEA-FB31-2947-9FE8-B3B0372509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C365F-E4C3-7B46-99FC-73E1968A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3342847" cy="64492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633C0156-51A3-BE40-96DF-1875D3AF4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774131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</p:spTree>
    <p:extLst>
      <p:ext uri="{BB962C8B-B14F-4D97-AF65-F5344CB8AC3E}">
        <p14:creationId xmlns:p14="http://schemas.microsoft.com/office/powerpoint/2010/main" val="222891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DX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0"/>
            <a:ext cx="6096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it-IT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9" name="Segnaposto immagine 11">
            <a:extLst>
              <a:ext uri="{FF2B5EF4-FFF2-40B4-BE49-F238E27FC236}">
                <a16:creationId xmlns:a16="http://schemas.microsoft.com/office/drawing/2014/main" id="{305E06CF-4E1C-BA40-818D-A45D081C918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2" y="3429001"/>
            <a:ext cx="6095999" cy="3441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it-IT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1C6C640-A89F-B84A-B6FC-26E87EAA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9" y="1322785"/>
            <a:ext cx="496719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F7698C8-7CCD-6541-AB3B-77AE0134B0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C108856A-C0A9-5545-87BD-1AB1F6C37A2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6395350-EE45-AE4B-BD30-9DBE74CB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4962335" cy="6783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522AB772-7C7F-A148-88D5-22C5BFC13C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86468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DX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843BFCAC-0EAD-7747-80C1-F320D285F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88308" y="0"/>
            <a:ext cx="440369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Fare clic sull'icona per inserire un'immagine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9018" y="1107283"/>
            <a:ext cx="4934639" cy="4670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28600" dist="165100" dir="5400000" algn="t" rotWithShape="0">
              <a:prstClr val="black">
                <a:alpha val="9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it-IT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FB90ECC-668D-AF40-B83C-7F828DED7C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3E1926A0-CA7D-3F48-904F-B127F50099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EF9C9DD-6BEB-E94F-A3B3-B4886989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9" y="1322785"/>
            <a:ext cx="496719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BB8F52A-22A2-2748-B826-C0808CDC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6147705" cy="56509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D69278E8-E34C-4D42-AEDC-D1D6D97061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634799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596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3" name="Segnaposto immagine 11">
            <a:extLst>
              <a:ext uri="{FF2B5EF4-FFF2-40B4-BE49-F238E27FC236}">
                <a16:creationId xmlns:a16="http://schemas.microsoft.com/office/drawing/2014/main" id="{80CEC711-5C3A-DB44-8E10-A32F259CD3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7192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4" name="Segnaposto immagine 11">
            <a:extLst>
              <a:ext uri="{FF2B5EF4-FFF2-40B4-BE49-F238E27FC236}">
                <a16:creationId xmlns:a16="http://schemas.microsoft.com/office/drawing/2014/main" id="{131AF99C-E518-3748-B47A-4E0944BD026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3429000"/>
            <a:ext cx="6096595" cy="3429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5" name="Segnaposto immagine 11">
            <a:extLst>
              <a:ext uri="{FF2B5EF4-FFF2-40B4-BE49-F238E27FC236}">
                <a16:creationId xmlns:a16="http://schemas.microsoft.com/office/drawing/2014/main" id="{9ADF63E3-FB5C-0643-908E-34AF2CF1CB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</p:spTree>
    <p:extLst>
      <p:ext uri="{BB962C8B-B14F-4D97-AF65-F5344CB8AC3E}">
        <p14:creationId xmlns:p14="http://schemas.microsoft.com/office/powerpoint/2010/main" val="3247756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66787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3" name="Segnaposto immagine 11">
            <a:extLst>
              <a:ext uri="{FF2B5EF4-FFF2-40B4-BE49-F238E27FC236}">
                <a16:creationId xmlns:a16="http://schemas.microsoft.com/office/drawing/2014/main" id="{80CEC711-5C3A-DB44-8E10-A32F259CD3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66786" y="0"/>
            <a:ext cx="7825214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4" name="Segnaposto immagine 11">
            <a:extLst>
              <a:ext uri="{FF2B5EF4-FFF2-40B4-BE49-F238E27FC236}">
                <a16:creationId xmlns:a16="http://schemas.microsoft.com/office/drawing/2014/main" id="{131AF99C-E518-3748-B47A-4E0944BD026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7788308" cy="3429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5" name="Segnaposto immagine 11">
            <a:extLst>
              <a:ext uri="{FF2B5EF4-FFF2-40B4-BE49-F238E27FC236}">
                <a16:creationId xmlns:a16="http://schemas.microsoft.com/office/drawing/2014/main" id="{9ADF63E3-FB5C-0643-908E-34AF2CF1CB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88309" y="3429000"/>
            <a:ext cx="4403693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</p:spTree>
    <p:extLst>
      <p:ext uri="{BB962C8B-B14F-4D97-AF65-F5344CB8AC3E}">
        <p14:creationId xmlns:p14="http://schemas.microsoft.com/office/powerpoint/2010/main" val="1284413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14DE433-34A6-AF41-B817-B01ABD7D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576FE852-EBDC-AC41-B7E3-9C34DB622B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C440191-6209-804B-893E-60CA3A04C2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7B49408E-522D-8B4E-8692-5FFAC53F1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1826195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E3E3524-2093-B245-B9F5-5E162DB36E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802027-8D3B-9B41-B090-229F0D1B11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78FA0A73-35AF-F640-9882-AD69FCF68A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17706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C032FD75-D5EB-6E4C-8945-84CFEA7EE73A}"/>
              </a:ext>
            </a:extLst>
          </p:cNvPr>
          <p:cNvSpPr/>
          <p:nvPr userDrawn="1"/>
        </p:nvSpPr>
        <p:spPr>
          <a:xfrm>
            <a:off x="-1" y="1"/>
            <a:ext cx="8872306" cy="6858000"/>
          </a:xfrm>
          <a:custGeom>
            <a:avLst/>
            <a:gdLst>
              <a:gd name="connsiteX0" fmla="*/ 0 w 8872306"/>
              <a:gd name="connsiteY0" fmla="*/ 0 h 6858000"/>
              <a:gd name="connsiteX1" fmla="*/ 8872306 w 8872306"/>
              <a:gd name="connsiteY1" fmla="*/ 0 h 6858000"/>
              <a:gd name="connsiteX2" fmla="*/ 3495779 w 8872306"/>
              <a:gd name="connsiteY2" fmla="*/ 6858000 h 6858000"/>
              <a:gd name="connsiteX3" fmla="*/ 0 w 88723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2306" h="6858000">
                <a:moveTo>
                  <a:pt x="0" y="0"/>
                </a:moveTo>
                <a:lnTo>
                  <a:pt x="8872306" y="0"/>
                </a:lnTo>
                <a:lnTo>
                  <a:pt x="34957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sz="1350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62CBE3F3-F375-8C40-8A86-A3598E969B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Trascina una immagine o clicca sull’icona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B8691-76B4-F044-9E07-D56871571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3412A7C2-60A7-C147-9EE9-89EA3D457A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1648095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Titolo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sezione</a:t>
            </a:r>
            <a:br>
              <a:rPr lang="en-US"/>
            </a:br>
            <a:r>
              <a:rPr lang="en-US"/>
              <a:t>Segoe UI 32pt</a:t>
            </a:r>
            <a:br>
              <a:rPr lang="en-US"/>
            </a:br>
            <a:r>
              <a:rPr lang="en-US"/>
              <a:t>max </a:t>
            </a: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righe</a:t>
            </a:r>
            <a:endParaRPr lang="it-IT"/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43DEB81A-8485-FB4D-914B-2DF75789D0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306" y="2627122"/>
            <a:ext cx="4854132" cy="27068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40000"/>
              </a:lnSpc>
              <a:buFont typeface="+mj-lt"/>
              <a:buNone/>
              <a:defRPr sz="1400" b="1" i="0">
                <a:solidFill>
                  <a:schemeClr val="bg1">
                    <a:alpha val="6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 err="1"/>
              <a:t>Indice</a:t>
            </a:r>
            <a:r>
              <a:rPr lang="en-US"/>
              <a:t> del </a:t>
            </a:r>
            <a:r>
              <a:rPr lang="en-US" err="1"/>
              <a:t>documento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7F4F0D-99A5-4047-A4CF-7FC97403CA8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6" name="Triangolo rettangolo 15">
            <a:extLst>
              <a:ext uri="{FF2B5EF4-FFF2-40B4-BE49-F238E27FC236}">
                <a16:creationId xmlns:a16="http://schemas.microsoft.com/office/drawing/2014/main" id="{D5FA96A1-C6AA-7646-A023-27F0AFC251A2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4505329-2035-9C4F-9263-399FF469841B}"/>
              </a:ext>
            </a:extLst>
          </p:cNvPr>
          <p:cNvSpPr/>
          <p:nvPr userDrawn="1"/>
        </p:nvSpPr>
        <p:spPr>
          <a:xfrm>
            <a:off x="0" y="234000"/>
            <a:ext cx="251999" cy="25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520651EF-CA45-5346-A46C-59F1A4063F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lnSpc>
                <a:spcPct val="140000"/>
              </a:lnSpc>
              <a:buNone/>
              <a:defRPr lang="it-IT" sz="1050" b="1" dirty="0">
                <a:solidFill>
                  <a:schemeClr val="bg1"/>
                </a:solidFill>
              </a:defRPr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8E3D954-EC86-A542-87A7-4A16BCB4C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530" y="6276340"/>
            <a:ext cx="1247060" cy="5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full + tes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2839E22-D2DC-9F42-B2AC-2074EB834E89}"/>
              </a:ext>
            </a:extLst>
          </p:cNvPr>
          <p:cNvSpPr/>
          <p:nvPr userDrawn="1"/>
        </p:nvSpPr>
        <p:spPr>
          <a:xfrm>
            <a:off x="-2" y="0"/>
            <a:ext cx="12200469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7454097-9B7E-554D-B677-3FD9BE4B25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>
              <a:defRPr lang="it-IT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Trascina una immagine o clicca sull’icona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49" y="1322785"/>
            <a:ext cx="496719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637C9B6-2B1B-EE46-B588-9B71EB240A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it-IT"/>
              <a:t>Engineering Presentation Template 2021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94EA207-9387-7141-B234-DDA5C98066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8F60E54E-FAA6-1841-8640-D41081E4C7C0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DF155B-E469-9843-B56D-954CFAAC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C9BB3BEF-4A43-2A45-9BE4-3CE526BC1F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25186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E3E3524-2093-B245-B9F5-5E162DB36E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802027-8D3B-9B41-B090-229F0D1B11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78FA0A73-35AF-F640-9882-AD69FCF68A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973A091-151E-654E-9324-363466DC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B685692-3BBA-9C4A-BE44-9D65D3BC81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173" y="6281057"/>
            <a:ext cx="1245943" cy="5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7C9BA4DD-7FC6-1B41-B63C-529B9B4CD6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Trascina una immagine o clicca sull’icona</a:t>
            </a:r>
          </a:p>
        </p:txBody>
      </p:sp>
      <p:sp>
        <p:nvSpPr>
          <p:cNvPr id="14" name="Segnaposto immagine 4">
            <a:extLst>
              <a:ext uri="{FF2B5EF4-FFF2-40B4-BE49-F238E27FC236}">
                <a16:creationId xmlns:a16="http://schemas.microsoft.com/office/drawing/2014/main" id="{1D136D0A-337C-8446-9C9F-56582EF261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590" y="2679272"/>
            <a:ext cx="581723" cy="581025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err="1"/>
              <a:t>Immagine</a:t>
            </a:r>
            <a:endParaRPr lang="it-IT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97593291-DD95-0148-B738-B4485B43B6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50545" y="2491360"/>
            <a:ext cx="2868421" cy="473139"/>
          </a:xfrm>
          <a:prstGeom prst="rect">
            <a:avLst/>
          </a:prstGeom>
        </p:spPr>
        <p:txBody>
          <a:bodyPr tIns="0" rIns="0" bIns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125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/>
              <a:t>Relatore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318455C1-916D-894E-B0B6-255C2D976A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545" y="2937066"/>
            <a:ext cx="2868421" cy="491934"/>
          </a:xfrm>
          <a:prstGeom prst="rect">
            <a:avLst/>
          </a:prstGeom>
        </p:spPr>
        <p:txBody>
          <a:bodyPr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75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err="1"/>
              <a:t>Jobtitle</a:t>
            </a:r>
            <a:endParaRPr lang="it-IT"/>
          </a:p>
        </p:txBody>
      </p:sp>
      <p:sp>
        <p:nvSpPr>
          <p:cNvPr id="17" name="Triangolo rettangolo 16">
            <a:extLst>
              <a:ext uri="{FF2B5EF4-FFF2-40B4-BE49-F238E27FC236}">
                <a16:creationId xmlns:a16="http://schemas.microsoft.com/office/drawing/2014/main" id="{DF3386B2-CC7B-294D-86EC-A494A1755671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BA645330-260B-7E40-8596-998C1AFABC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924852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err="1"/>
              <a:t>Grazie</a:t>
            </a:r>
            <a:r>
              <a:rPr lang="en-US"/>
              <a:t> per </a:t>
            </a:r>
            <a:r>
              <a:rPr lang="en-US" err="1"/>
              <a:t>l'attenzione</a:t>
            </a:r>
            <a:endParaRPr lang="it-IT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2B3843B3-FF05-F347-86AA-0EE1B97D8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805" y="4360110"/>
            <a:ext cx="123813" cy="123825"/>
          </a:xfrm>
          <a:prstGeom prst="rect">
            <a:avLst/>
          </a:prstGeom>
        </p:spPr>
      </p:pic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C82ED944-2223-F945-979C-162899ACF7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757" y="4676428"/>
            <a:ext cx="142861" cy="11430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A5849E01-9AB7-7644-BBD1-0E793B73AC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681" y="4070550"/>
            <a:ext cx="133337" cy="133350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5FA70B4A-3E36-7C49-8EBD-25A491D2FF2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756" y="4964901"/>
            <a:ext cx="163190" cy="163206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D703905-D315-7E4F-A5DD-86F1BFE5087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021" y="5321363"/>
            <a:ext cx="149000" cy="149015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14666E5-5FD0-054D-A585-960D96672347}"/>
              </a:ext>
            </a:extLst>
          </p:cNvPr>
          <p:cNvSpPr txBox="1"/>
          <p:nvPr userDrawn="1"/>
        </p:nvSpPr>
        <p:spPr>
          <a:xfrm>
            <a:off x="1450544" y="3987317"/>
            <a:ext cx="2439531" cy="152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248" rtl="0" eaLnBrk="1" fontAlgn="auto" latinLnBrk="0" hangingPunct="1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</a:pPr>
            <a:r>
              <a:rPr lang="it-IT" sz="975" b="0" i="0" kern="1200" spc="-20" baseline="0" err="1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www.eng.it</a:t>
            </a:r>
            <a:endParaRPr lang="it-IT" sz="975" b="0" i="0" kern="1200" spc="-20" baseline="0">
              <a:solidFill>
                <a:schemeClr val="tx1">
                  <a:alpha val="7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248" rtl="0" eaLnBrk="1" fontAlgn="auto" latinLnBrk="0" hangingPunct="1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it-IT" sz="975" b="0" i="0" kern="1200" spc="-20" baseline="0" err="1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Engineering</a:t>
            </a:r>
            <a:r>
              <a:rPr lang="it-IT" sz="975" b="0" i="0" kern="1200" spc="-20" baseline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Ingegneria Informatica </a:t>
            </a:r>
            <a:r>
              <a:rPr lang="it-IT" sz="975" b="0" i="0" kern="1200" spc="-20" baseline="0" err="1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SpA</a:t>
            </a:r>
            <a:endParaRPr lang="it-IT" sz="975" b="0" i="0" kern="1200" spc="-20" baseline="0">
              <a:solidFill>
                <a:schemeClr val="tx1">
                  <a:alpha val="7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248" rtl="0" eaLnBrk="1" fontAlgn="auto" latinLnBrk="0" hangingPunct="1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</a:pPr>
            <a:r>
              <a:rPr lang="it-IT" sz="975" b="0" i="0" kern="1200" spc="-20" baseline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</a:t>
            </a:r>
            <a:r>
              <a:rPr lang="it-IT" sz="975" b="0" i="0" kern="1200" spc="-20" baseline="0" err="1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EngineeringSpa</a:t>
            </a:r>
            <a:endParaRPr lang="it-IT" sz="975" b="0" i="0" kern="1200" spc="-20" baseline="0">
              <a:solidFill>
                <a:schemeClr val="tx1">
                  <a:alpha val="7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248" rtl="0" eaLnBrk="1" fontAlgn="auto" latinLnBrk="0" hangingPunct="1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it-IT" sz="975" b="0" i="0" kern="1200" spc="-20" baseline="0" err="1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gruppo.engineering</a:t>
            </a:r>
            <a:endParaRPr lang="it-IT" sz="975" b="0" i="0" kern="1200" spc="-20" baseline="0">
              <a:solidFill>
                <a:schemeClr val="tx1">
                  <a:alpha val="7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248" rtl="0" eaLnBrk="1" fontAlgn="auto" latinLnBrk="0" hangingPunct="1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it-IT" sz="975" b="0" i="0" kern="1200" spc="-20" baseline="0" err="1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LifeAtEngineering</a:t>
            </a:r>
            <a:endParaRPr lang="it-IT" sz="975" b="0" i="0" kern="1200" spc="-20" baseline="0">
              <a:solidFill>
                <a:schemeClr val="tx1">
                  <a:alpha val="7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Rettangolo 30">
            <a:hlinkClick r:id="rId12"/>
            <a:extLst>
              <a:ext uri="{FF2B5EF4-FFF2-40B4-BE49-F238E27FC236}">
                <a16:creationId xmlns:a16="http://schemas.microsoft.com/office/drawing/2014/main" id="{BE3BA8CB-E2BD-B446-B7D1-1F58B46EDFC1}"/>
              </a:ext>
            </a:extLst>
          </p:cNvPr>
          <p:cNvSpPr/>
          <p:nvPr userDrawn="1"/>
        </p:nvSpPr>
        <p:spPr>
          <a:xfrm>
            <a:off x="961303" y="3975315"/>
            <a:ext cx="2859437" cy="30221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hlinkClick r:id="rId13"/>
            <a:extLst>
              <a:ext uri="{FF2B5EF4-FFF2-40B4-BE49-F238E27FC236}">
                <a16:creationId xmlns:a16="http://schemas.microsoft.com/office/drawing/2014/main" id="{AFE1189F-D095-B54D-85B5-AEE043DCFAAC}"/>
              </a:ext>
            </a:extLst>
          </p:cNvPr>
          <p:cNvSpPr/>
          <p:nvPr userDrawn="1"/>
        </p:nvSpPr>
        <p:spPr>
          <a:xfrm>
            <a:off x="961303" y="4293030"/>
            <a:ext cx="2859437" cy="30221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hlinkClick r:id="rId14"/>
            <a:extLst>
              <a:ext uri="{FF2B5EF4-FFF2-40B4-BE49-F238E27FC236}">
                <a16:creationId xmlns:a16="http://schemas.microsoft.com/office/drawing/2014/main" id="{04DA7106-25EB-AE40-8226-6B11C73FAC1A}"/>
              </a:ext>
            </a:extLst>
          </p:cNvPr>
          <p:cNvSpPr/>
          <p:nvPr userDrawn="1"/>
        </p:nvSpPr>
        <p:spPr>
          <a:xfrm>
            <a:off x="961303" y="4602996"/>
            <a:ext cx="2859437" cy="30221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hlinkClick r:id="rId15"/>
            <a:extLst>
              <a:ext uri="{FF2B5EF4-FFF2-40B4-BE49-F238E27FC236}">
                <a16:creationId xmlns:a16="http://schemas.microsoft.com/office/drawing/2014/main" id="{5F078BA5-0CC7-C947-AECD-C248A4C005A2}"/>
              </a:ext>
            </a:extLst>
          </p:cNvPr>
          <p:cNvSpPr/>
          <p:nvPr userDrawn="1"/>
        </p:nvSpPr>
        <p:spPr>
          <a:xfrm>
            <a:off x="961303" y="4920711"/>
            <a:ext cx="2859437" cy="30221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hlinkClick r:id="rId16"/>
            <a:extLst>
              <a:ext uri="{FF2B5EF4-FFF2-40B4-BE49-F238E27FC236}">
                <a16:creationId xmlns:a16="http://schemas.microsoft.com/office/drawing/2014/main" id="{74865147-7B1D-824C-ACC3-4150A46FD1AD}"/>
              </a:ext>
            </a:extLst>
          </p:cNvPr>
          <p:cNvSpPr/>
          <p:nvPr userDrawn="1"/>
        </p:nvSpPr>
        <p:spPr>
          <a:xfrm>
            <a:off x="961303" y="5230678"/>
            <a:ext cx="2859437" cy="30221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egnaposto testo 8">
            <a:extLst>
              <a:ext uri="{FF2B5EF4-FFF2-40B4-BE49-F238E27FC236}">
                <a16:creationId xmlns:a16="http://schemas.microsoft.com/office/drawing/2014/main" id="{69F36510-43C2-D74C-964C-A4946DB17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lnSpc>
                <a:spcPct val="140000"/>
              </a:lnSpc>
              <a:buNone/>
              <a:defRPr lang="it-IT" sz="1050" b="1" dirty="0"/>
            </a:lvl1pPr>
          </a:lstStyle>
          <a:p>
            <a:pPr marL="214282" lvl="0" indent="-214282"/>
            <a:r>
              <a:rPr lang="it-IT"/>
              <a:t>Specifica secondaria, opzionale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52FC53-2646-6BDC-F9A5-2E812806909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3" y="6276975"/>
            <a:ext cx="2028825" cy="55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3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immagine 28">
            <a:extLst>
              <a:ext uri="{FF2B5EF4-FFF2-40B4-BE49-F238E27FC236}">
                <a16:creationId xmlns:a16="http://schemas.microsoft.com/office/drawing/2014/main" id="{BFEF6121-4E47-7C49-B558-8CF2A3DE90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Trascina una immagine o clicca sull’icona</a:t>
            </a:r>
          </a:p>
        </p:txBody>
      </p:sp>
      <p:sp>
        <p:nvSpPr>
          <p:cNvPr id="30" name="Triangolo rettangolo 29">
            <a:extLst>
              <a:ext uri="{FF2B5EF4-FFF2-40B4-BE49-F238E27FC236}">
                <a16:creationId xmlns:a16="http://schemas.microsoft.com/office/drawing/2014/main" id="{AA8C8E8E-9764-8F44-B6AF-D86BBB1E74C3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46DF20-A210-134E-846A-7C8D0BB6706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2E566E-AD99-4B4A-BB09-B3E842A9F67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CCDC2D9-F2CC-404E-A187-234B94963F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6448" y="1627191"/>
            <a:ext cx="3344464" cy="428664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1"/>
            </a:lvl1pPr>
          </a:lstStyle>
          <a:p>
            <a:pPr lvl="0"/>
            <a:r>
              <a:rPr lang="it-IT"/>
              <a:t>Sezione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AA164A-95D1-764C-8DE7-DD0907B2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Slide agenda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650B7AD8-2233-904A-9609-1784339723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1409152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immagine 28">
            <a:extLst>
              <a:ext uri="{FF2B5EF4-FFF2-40B4-BE49-F238E27FC236}">
                <a16:creationId xmlns:a16="http://schemas.microsoft.com/office/drawing/2014/main" id="{BFEF6121-4E47-7C49-B558-8CF2A3DE90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Trascina una immagine o clicca sull’icona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A4F422-9705-8546-889B-A7924D8B1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3131" y="1945485"/>
            <a:ext cx="2781028" cy="3968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40000"/>
              </a:lnSpc>
              <a:buNone/>
              <a:defRPr sz="1125" b="0" i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 err="1"/>
              <a:t>Descrizione</a:t>
            </a:r>
            <a:r>
              <a:rPr lang="en-US"/>
              <a:t> </a:t>
            </a:r>
            <a:r>
              <a:rPr lang="en-US" err="1"/>
              <a:t>generale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sezione</a:t>
            </a:r>
            <a:r>
              <a:rPr lang="en-US"/>
              <a:t> e </a:t>
            </a:r>
            <a:r>
              <a:rPr lang="en-US" err="1"/>
              <a:t>indice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slide.</a:t>
            </a:r>
          </a:p>
          <a:p>
            <a:endParaRPr lang="it-IT"/>
          </a:p>
        </p:txBody>
      </p:sp>
      <p:sp>
        <p:nvSpPr>
          <p:cNvPr id="30" name="Triangolo rettangolo 29">
            <a:extLst>
              <a:ext uri="{FF2B5EF4-FFF2-40B4-BE49-F238E27FC236}">
                <a16:creationId xmlns:a16="http://schemas.microsoft.com/office/drawing/2014/main" id="{AA8C8E8E-9764-8F44-B6AF-D86BBB1E74C3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22F017B-53C4-6349-BE5E-368C97CA9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0020" y="1348980"/>
            <a:ext cx="563111" cy="570309"/>
          </a:xfrm>
        </p:spPr>
        <p:txBody>
          <a:bodyPr anchor="ctr"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1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CCDC2D9-F2CC-404E-A187-234B94963F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3642" y="1322786"/>
            <a:ext cx="2777271" cy="622697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it-IT"/>
              <a:t>Sezione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E4039D-A6AF-3041-B756-784EB6FC5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Slide indice dei contenuti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532D19-E20A-EC4B-80BC-01EDBBBD112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C750A8-1F07-E24E-9EC2-2543DB7DCE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CDBEC92B-3C15-E746-9AF9-6273B99C14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1223856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CF349-5D48-044C-BC63-9B205F970A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8640" cy="4591050"/>
          </a:xfrm>
          <a:prstGeom prst="rect">
            <a:avLst/>
          </a:prstGeom>
        </p:spPr>
        <p:txBody>
          <a:bodyPr bIns="251999" anchor="ctr">
            <a:normAutofit/>
          </a:bodyPr>
          <a:lstStyle>
            <a:lvl1pPr marL="0" indent="0">
              <a:lnSpc>
                <a:spcPct val="14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Layout 1 </a:t>
            </a:r>
            <a:r>
              <a:rPr lang="en-US" err="1"/>
              <a:t>colonna</a:t>
            </a:r>
            <a:r>
              <a:rPr lang="en-US"/>
              <a:t> testo in </a:t>
            </a:r>
            <a:r>
              <a:rPr lang="en-US" err="1"/>
              <a:t>evidenza</a:t>
            </a: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EDB3E-24D4-8C45-A956-4DD1D72E8D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Engineering Presentation Template 2021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8EABAD1-E8E5-F94A-AA24-6D3B7390A5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BD0B50B-5E86-DD4C-85A4-6C437760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F7361D9-0ACB-A947-ABAC-C439D54690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dirty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214282" lvl="0" indent="-214282"/>
            <a:r>
              <a:rPr lang="it-IT"/>
              <a:t>Livello / Sottolivello</a:t>
            </a:r>
          </a:p>
        </p:txBody>
      </p:sp>
    </p:spTree>
    <p:extLst>
      <p:ext uri="{BB962C8B-B14F-4D97-AF65-F5344CB8AC3E}">
        <p14:creationId xmlns:p14="http://schemas.microsoft.com/office/powerpoint/2010/main" val="39947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5.svg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38113D-0579-C14B-A0EB-5C20596E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10800000" cy="251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it-IT"/>
              <a:t>Elementi del layout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EFFA96-9643-FD4F-9157-4D2F64323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1" i="0" spc="0">
                <a:solidFill>
                  <a:schemeClr val="accent1"/>
                </a:solidFill>
                <a:latin typeface="+mn-lt"/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 sz="105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15EC386-0AD6-D242-9832-2D74E543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spc="0" baseline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/>
              <a:t>Engineering Presentation Template 2021</a:t>
            </a:r>
            <a:endParaRPr lang="it-IT" sz="105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1E9F3D-C10F-7649-9E16-D18BE13A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313" y="1322785"/>
            <a:ext cx="10791572" cy="45769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marL="285750" lvl="0" indent="-285750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</a:pPr>
            <a:r>
              <a:rPr lang="it-IT"/>
              <a:t>Secondo livello</a:t>
            </a:r>
          </a:p>
          <a:p>
            <a:pPr marL="648000" lvl="1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·"/>
            </a:pPr>
            <a:r>
              <a:rPr lang="it-IT"/>
              <a:t>Terzo livello</a:t>
            </a:r>
          </a:p>
          <a:p>
            <a:pPr marL="1044000" lvl="2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/>
              <a:t>Quarto livello</a:t>
            </a:r>
          </a:p>
          <a:p>
            <a:pPr marL="1440000" lvl="3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Font di sistema regolare"/>
              <a:buChar char="○"/>
            </a:pPr>
            <a:r>
              <a:rPr lang="it-IT"/>
              <a:t>Quinto livello</a:t>
            </a:r>
          </a:p>
          <a:p>
            <a:pPr marL="1872000" lvl="4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.Lucida Grande UI Regular"/>
              <a:buChar char="▫"/>
            </a:pPr>
            <a:r>
              <a:rPr lang="it-IT"/>
              <a:t>Sesto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E8470CF-06FB-6E4B-87AA-CFFB5642A62E}"/>
              </a:ext>
            </a:extLst>
          </p:cNvPr>
          <p:cNvSpPr/>
          <p:nvPr userDrawn="1"/>
        </p:nvSpPr>
        <p:spPr>
          <a:xfrm>
            <a:off x="-1" y="234000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10765762" y="6517778"/>
            <a:ext cx="5674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it-IT" sz="700" b="0" spc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/>
              </a:rPr>
              <a:t> </a:t>
            </a:r>
            <a:r>
              <a:rPr lang="it-IT" sz="700" b="0" spc="0" baseline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it-IT" sz="700" b="0" spc="0">
              <a:solidFill>
                <a:schemeClr val="tx1">
                  <a:alpha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3" r:id="rId4"/>
    <p:sldLayoutId id="2147483781" r:id="rId5"/>
    <p:sldLayoutId id="2147483782" r:id="rId6"/>
  </p:sldLayoutIdLst>
  <p:hf hdr="0" dt="0"/>
  <p:txStyles>
    <p:titleStyle>
      <a:lvl1pPr algn="l" defTabSz="914248" rtl="0" eaLnBrk="1" latinLnBrk="0" hangingPunct="1">
        <a:lnSpc>
          <a:spcPct val="100000"/>
        </a:lnSpc>
        <a:spcBef>
          <a:spcPct val="0"/>
        </a:spcBef>
        <a:buNone/>
        <a:defRPr sz="2000" b="1" i="0" kern="1200" spc="-50" baseline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None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85750" indent="-28575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Char char="·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48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44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Font di sistema regolare"/>
        <a:buChar char="○"/>
        <a:defRPr lang="it-IT" sz="1400" b="0" i="0" kern="1200" spc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40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.Lucida Grande UI Regular"/>
        <a:buChar char="▫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72000" indent="-304792" algn="l" defTabSz="121917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971306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9" userDrawn="1">
          <p15:clr>
            <a:srgbClr val="F26B43"/>
          </p15:clr>
        </p15:guide>
        <p15:guide id="4" pos="7241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  <p15:guide id="6" orient="horz" pos="3946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7514" userDrawn="1">
          <p15:clr>
            <a:srgbClr val="F26B43"/>
          </p15:clr>
        </p15:guide>
        <p15:guide id="14" orient="horz" pos="425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  <p15:guide id="16" orient="horz" pos="3725" userDrawn="1">
          <p15:clr>
            <a:srgbClr val="F26B43"/>
          </p15:clr>
        </p15:guide>
        <p15:guide id="17" orient="horz" pos="289" userDrawn="1">
          <p15:clr>
            <a:srgbClr val="F26B43"/>
          </p15:clr>
        </p15:guide>
        <p15:guide id="18" orient="horz" pos="595" userDrawn="1">
          <p15:clr>
            <a:srgbClr val="F26B43"/>
          </p15:clr>
        </p15:guide>
        <p15:guide id="22" pos="3959" userDrawn="1">
          <p15:clr>
            <a:srgbClr val="F26B43"/>
          </p15:clr>
        </p15:guide>
        <p15:guide id="23" pos="3721" userDrawn="1">
          <p15:clr>
            <a:srgbClr val="F26B43"/>
          </p15:clr>
        </p15:guide>
        <p15:guide id="24" orient="horz" pos="204" userDrawn="1">
          <p15:clr>
            <a:srgbClr val="F26B43"/>
          </p15:clr>
        </p15:guide>
        <p15:guide id="25" pos="4299" userDrawn="1">
          <p15:clr>
            <a:srgbClr val="F26B43"/>
          </p15:clr>
        </p15:guide>
        <p15:guide id="26" pos="4537" userDrawn="1">
          <p15:clr>
            <a:srgbClr val="F26B43"/>
          </p15:clr>
        </p15:guide>
        <p15:guide id="27" pos="4895" userDrawn="1">
          <p15:clr>
            <a:srgbClr val="F26B43"/>
          </p15:clr>
        </p15:guide>
        <p15:guide id="28" pos="5115" userDrawn="1">
          <p15:clr>
            <a:srgbClr val="F26B43"/>
          </p15:clr>
        </p15:guide>
        <p15:guide id="29" pos="5473" userDrawn="1">
          <p15:clr>
            <a:srgbClr val="F26B43"/>
          </p15:clr>
        </p15:guide>
        <p15:guide id="30" pos="5711" userDrawn="1">
          <p15:clr>
            <a:srgbClr val="F26B43"/>
          </p15:clr>
        </p15:guide>
        <p15:guide id="31" pos="6051" userDrawn="1">
          <p15:clr>
            <a:srgbClr val="F26B43"/>
          </p15:clr>
        </p15:guide>
        <p15:guide id="32" pos="6289" userDrawn="1">
          <p15:clr>
            <a:srgbClr val="F26B43"/>
          </p15:clr>
        </p15:guide>
        <p15:guide id="33" pos="6647" userDrawn="1">
          <p15:clr>
            <a:srgbClr val="F26B43"/>
          </p15:clr>
        </p15:guide>
        <p15:guide id="34" pos="6867" userDrawn="1">
          <p15:clr>
            <a:srgbClr val="F26B43"/>
          </p15:clr>
        </p15:guide>
        <p15:guide id="35" pos="3363" userDrawn="1">
          <p15:clr>
            <a:srgbClr val="F26B43"/>
          </p15:clr>
        </p15:guide>
        <p15:guide id="36" pos="3143" userDrawn="1">
          <p15:clr>
            <a:srgbClr val="F26B43"/>
          </p15:clr>
        </p15:guide>
        <p15:guide id="37" pos="2785" userDrawn="1">
          <p15:clr>
            <a:srgbClr val="F26B43"/>
          </p15:clr>
        </p15:guide>
        <p15:guide id="38" pos="2548" userDrawn="1">
          <p15:clr>
            <a:srgbClr val="F26B43"/>
          </p15:clr>
        </p15:guide>
        <p15:guide id="39" pos="2207" userDrawn="1">
          <p15:clr>
            <a:srgbClr val="F26B43"/>
          </p15:clr>
        </p15:guide>
        <p15:guide id="40" pos="1969" userDrawn="1">
          <p15:clr>
            <a:srgbClr val="F26B43"/>
          </p15:clr>
        </p15:guide>
        <p15:guide id="41" pos="1612" userDrawn="1">
          <p15:clr>
            <a:srgbClr val="F26B43"/>
          </p15:clr>
        </p15:guide>
        <p15:guide id="42" pos="1391" userDrawn="1">
          <p15:clr>
            <a:srgbClr val="F26B43"/>
          </p15:clr>
        </p15:guide>
        <p15:guide id="43" pos="1033" userDrawn="1">
          <p15:clr>
            <a:srgbClr val="F26B43"/>
          </p15:clr>
        </p15:guide>
        <p15:guide id="44" pos="7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38113D-0579-C14B-A0EB-5C20596E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10800000" cy="251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it-IT"/>
              <a:t>Elementi del layout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EFFA96-9643-FD4F-9157-4D2F64323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1" i="0" spc="0">
                <a:solidFill>
                  <a:schemeClr val="accent1"/>
                </a:solidFill>
                <a:latin typeface="+mn-lt"/>
              </a:defRPr>
            </a:lvl1pPr>
          </a:lstStyle>
          <a:p>
            <a:fld id="{98BF7C3C-24CC-6140-8A22-738C44F1CFEB}" type="slidenum">
              <a:rPr lang="it-IT" smtClean="0"/>
              <a:pPr/>
              <a:t>‹N›</a:t>
            </a:fld>
            <a:endParaRPr lang="it-IT" sz="105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15EC386-0AD6-D242-9832-2D74E543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spc="0" baseline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/>
              <a:t>Engineering Presentation Template 2021</a:t>
            </a:r>
            <a:endParaRPr lang="it-IT" sz="105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1E9F3D-C10F-7649-9E16-D18BE13A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313" y="1322785"/>
            <a:ext cx="10791572" cy="45769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marL="285750" lvl="0" indent="-285750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</a:pPr>
            <a:r>
              <a:rPr lang="it-IT"/>
              <a:t>Secondo livello</a:t>
            </a:r>
          </a:p>
          <a:p>
            <a:pPr marL="648000" lvl="1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·"/>
            </a:pPr>
            <a:r>
              <a:rPr lang="it-IT"/>
              <a:t>Terzo livello</a:t>
            </a:r>
          </a:p>
          <a:p>
            <a:pPr marL="1044000" lvl="2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/>
              <a:t>Quarto livello</a:t>
            </a:r>
          </a:p>
          <a:p>
            <a:pPr marL="1440000" lvl="3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Font di sistema regolare"/>
              <a:buChar char="○"/>
            </a:pPr>
            <a:r>
              <a:rPr lang="it-IT"/>
              <a:t>Quinto livello</a:t>
            </a:r>
          </a:p>
          <a:p>
            <a:pPr marL="1872000" lvl="4" indent="-304792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.Lucida Grande UI Regular"/>
              <a:buChar char="▫"/>
            </a:pPr>
            <a:r>
              <a:rPr lang="it-IT"/>
              <a:t>Sesto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E8470CF-06FB-6E4B-87AA-CFFB5642A62E}"/>
              </a:ext>
            </a:extLst>
          </p:cNvPr>
          <p:cNvSpPr/>
          <p:nvPr userDrawn="1"/>
        </p:nvSpPr>
        <p:spPr>
          <a:xfrm>
            <a:off x="-1" y="234000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279764B-B23E-B249-8AC1-53DCD31F1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r="71491"/>
          <a:stretch/>
        </p:blipFill>
        <p:spPr>
          <a:xfrm>
            <a:off x="266399" y="6368043"/>
            <a:ext cx="303227" cy="236364"/>
          </a:xfrm>
          <a:prstGeom prst="rect">
            <a:avLst/>
          </a:prstGeom>
        </p:spPr>
      </p:pic>
      <p:sp>
        <p:nvSpPr>
          <p:cNvPr id="12" name="CasellaDiTesto 11"/>
          <p:cNvSpPr txBox="1"/>
          <p:nvPr userDrawn="1"/>
        </p:nvSpPr>
        <p:spPr>
          <a:xfrm>
            <a:off x="10765762" y="6517778"/>
            <a:ext cx="5674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it-IT" sz="700" b="0" spc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/>
              </a:rPr>
              <a:t> </a:t>
            </a:r>
            <a:r>
              <a:rPr lang="it-IT" sz="700" b="0" spc="0" baseline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it-IT" sz="700" b="0" spc="0">
              <a:solidFill>
                <a:schemeClr val="tx1">
                  <a:alpha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3" r:id="rId2"/>
    <p:sldLayoutId id="2147483650" r:id="rId3"/>
    <p:sldLayoutId id="2147483746" r:id="rId4"/>
    <p:sldLayoutId id="2147483684" r:id="rId5"/>
    <p:sldLayoutId id="2147483749" r:id="rId6"/>
    <p:sldLayoutId id="2147483701" r:id="rId7"/>
    <p:sldLayoutId id="2147483747" r:id="rId8"/>
    <p:sldLayoutId id="2147483748" r:id="rId9"/>
    <p:sldLayoutId id="2147483750" r:id="rId10"/>
    <p:sldLayoutId id="2147483735" r:id="rId11"/>
    <p:sldLayoutId id="2147483754" r:id="rId12"/>
    <p:sldLayoutId id="2147483660" r:id="rId13"/>
    <p:sldLayoutId id="2147483668" r:id="rId14"/>
    <p:sldLayoutId id="2147483669" r:id="rId15"/>
    <p:sldLayoutId id="2147483683" r:id="rId16"/>
    <p:sldLayoutId id="2147483736" r:id="rId17"/>
    <p:sldLayoutId id="2147483706" r:id="rId18"/>
    <p:sldLayoutId id="2147483708" r:id="rId19"/>
    <p:sldLayoutId id="2147483709" r:id="rId20"/>
    <p:sldLayoutId id="2147483654" r:id="rId21"/>
    <p:sldLayoutId id="2147483655" r:id="rId22"/>
  </p:sldLayoutIdLst>
  <p:hf hdr="0" dt="0"/>
  <p:txStyles>
    <p:titleStyle>
      <a:lvl1pPr algn="l" defTabSz="914248" rtl="0" eaLnBrk="1" latinLnBrk="0" hangingPunct="1">
        <a:lnSpc>
          <a:spcPct val="100000"/>
        </a:lnSpc>
        <a:spcBef>
          <a:spcPct val="0"/>
        </a:spcBef>
        <a:buNone/>
        <a:defRPr sz="2000" b="1" i="0" kern="1200" spc="-50" baseline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None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85750" indent="-28575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Char char="·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48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44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Font di sistema regolare"/>
        <a:buChar char="○"/>
        <a:defRPr lang="it-IT" sz="1400" b="0" i="0" kern="1200" spc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40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.Lucida Grande UI Regular"/>
        <a:buChar char="▫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72000" indent="-304792" algn="l" defTabSz="121917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971306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9" userDrawn="1">
          <p15:clr>
            <a:srgbClr val="F26B43"/>
          </p15:clr>
        </p15:guide>
        <p15:guide id="4" pos="7241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  <p15:guide id="6" orient="horz" pos="3946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7514" userDrawn="1">
          <p15:clr>
            <a:srgbClr val="F26B43"/>
          </p15:clr>
        </p15:guide>
        <p15:guide id="14" orient="horz" pos="425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  <p15:guide id="16" orient="horz" pos="3725" userDrawn="1">
          <p15:clr>
            <a:srgbClr val="F26B43"/>
          </p15:clr>
        </p15:guide>
        <p15:guide id="17" orient="horz" pos="289" userDrawn="1">
          <p15:clr>
            <a:srgbClr val="F26B43"/>
          </p15:clr>
        </p15:guide>
        <p15:guide id="18" orient="horz" pos="595" userDrawn="1">
          <p15:clr>
            <a:srgbClr val="F26B43"/>
          </p15:clr>
        </p15:guide>
        <p15:guide id="22" pos="3959" userDrawn="1">
          <p15:clr>
            <a:srgbClr val="F26B43"/>
          </p15:clr>
        </p15:guide>
        <p15:guide id="23" pos="3721" userDrawn="1">
          <p15:clr>
            <a:srgbClr val="F26B43"/>
          </p15:clr>
        </p15:guide>
        <p15:guide id="24" orient="horz" pos="204" userDrawn="1">
          <p15:clr>
            <a:srgbClr val="F26B43"/>
          </p15:clr>
        </p15:guide>
        <p15:guide id="25" pos="4299" userDrawn="1">
          <p15:clr>
            <a:srgbClr val="F26B43"/>
          </p15:clr>
        </p15:guide>
        <p15:guide id="26" pos="4537" userDrawn="1">
          <p15:clr>
            <a:srgbClr val="F26B43"/>
          </p15:clr>
        </p15:guide>
        <p15:guide id="27" pos="4895" userDrawn="1">
          <p15:clr>
            <a:srgbClr val="F26B43"/>
          </p15:clr>
        </p15:guide>
        <p15:guide id="28" pos="5115" userDrawn="1">
          <p15:clr>
            <a:srgbClr val="F26B43"/>
          </p15:clr>
        </p15:guide>
        <p15:guide id="29" pos="5473" userDrawn="1">
          <p15:clr>
            <a:srgbClr val="F26B43"/>
          </p15:clr>
        </p15:guide>
        <p15:guide id="30" pos="5711" userDrawn="1">
          <p15:clr>
            <a:srgbClr val="F26B43"/>
          </p15:clr>
        </p15:guide>
        <p15:guide id="31" pos="6051" userDrawn="1">
          <p15:clr>
            <a:srgbClr val="F26B43"/>
          </p15:clr>
        </p15:guide>
        <p15:guide id="32" pos="6289" userDrawn="1">
          <p15:clr>
            <a:srgbClr val="F26B43"/>
          </p15:clr>
        </p15:guide>
        <p15:guide id="33" pos="6647" userDrawn="1">
          <p15:clr>
            <a:srgbClr val="F26B43"/>
          </p15:clr>
        </p15:guide>
        <p15:guide id="34" pos="6867" userDrawn="1">
          <p15:clr>
            <a:srgbClr val="F26B43"/>
          </p15:clr>
        </p15:guide>
        <p15:guide id="35" pos="3363" userDrawn="1">
          <p15:clr>
            <a:srgbClr val="F26B43"/>
          </p15:clr>
        </p15:guide>
        <p15:guide id="36" pos="3143" userDrawn="1">
          <p15:clr>
            <a:srgbClr val="F26B43"/>
          </p15:clr>
        </p15:guide>
        <p15:guide id="37" pos="2785" userDrawn="1">
          <p15:clr>
            <a:srgbClr val="F26B43"/>
          </p15:clr>
        </p15:guide>
        <p15:guide id="38" pos="2548" userDrawn="1">
          <p15:clr>
            <a:srgbClr val="F26B43"/>
          </p15:clr>
        </p15:guide>
        <p15:guide id="39" pos="2207" userDrawn="1">
          <p15:clr>
            <a:srgbClr val="F26B43"/>
          </p15:clr>
        </p15:guide>
        <p15:guide id="40" pos="1969" userDrawn="1">
          <p15:clr>
            <a:srgbClr val="F26B43"/>
          </p15:clr>
        </p15:guide>
        <p15:guide id="41" pos="1612" userDrawn="1">
          <p15:clr>
            <a:srgbClr val="F26B43"/>
          </p15:clr>
        </p15:guide>
        <p15:guide id="42" pos="1391" userDrawn="1">
          <p15:clr>
            <a:srgbClr val="F26B43"/>
          </p15:clr>
        </p15:guide>
        <p15:guide id="43" pos="1033" userDrawn="1">
          <p15:clr>
            <a:srgbClr val="F26B43"/>
          </p15:clr>
        </p15:guide>
        <p15:guide id="44" pos="7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2E412-3AB5-EF48-A403-AF4D5A3D2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88" y="1333231"/>
            <a:ext cx="5611772" cy="819319"/>
          </a:xfrm>
        </p:spPr>
        <p:txBody>
          <a:bodyPr/>
          <a:lstStyle/>
          <a:p>
            <a:r>
              <a:rPr lang="it-IT" dirty="0"/>
              <a:t>Spring Framework corso Base</a:t>
            </a:r>
            <a:br>
              <a:rPr lang="it-IT" dirty="0"/>
            </a:br>
            <a:r>
              <a:rPr lang="it-IT" dirty="0"/>
              <a:t>SPRINGCORE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730F20-E198-2E4F-B397-08A9E1C36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Il presente corso ha come finalità acquisire le competenze sullo sviluppo applicazioni web con il framework Spring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35E3A1-BD04-C94E-B3D3-B32BF1B7C9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Dal 03 al 07 Ottobre 2022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5F79B7-26BA-BC45-A3BE-422394C08A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</p:spTree>
    <p:extLst>
      <p:ext uri="{BB962C8B-B14F-4D97-AF65-F5344CB8AC3E}">
        <p14:creationId xmlns:p14="http://schemas.microsoft.com/office/powerpoint/2010/main" val="22165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234000"/>
            <a:ext cx="10796769" cy="639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constructor-based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annotation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@Configuration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class </a:t>
            </a:r>
            <a:r>
              <a:rPr lang="en-US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AppConfig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{</a:t>
            </a:r>
          </a:p>
          <a:p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@Bean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public Item item() {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return new </a:t>
            </a:r>
            <a:r>
              <a:rPr lang="en-US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ItemImpl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@Bean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public Store store() {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return new Store(item());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13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5148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en-US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DI constructor-based with XML configuration</a:t>
            </a:r>
          </a:p>
          <a:p>
            <a:pPr algn="ctr"/>
            <a:endParaRPr lang="en-US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id="item"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it.eng.corso.ItemImpl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/&gt;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id="store"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it.eng.corso.Store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"&gt;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constructor-arg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ItemImpl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index="0" name="item"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="item" /&gt;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&lt;/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5148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DI setter-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annotation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@Bean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Store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() {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Store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= new Store();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store.setItem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(item());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store;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7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5148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DI setter-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with XML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id="item"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it.eng.corso.ItemImpl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/&gt;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id="store"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it.eng.corso.Store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"&gt;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name="item"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="item" /&gt;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&lt;/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algn="ctr"/>
            <a:endParaRPr lang="it-IT" altLang="it-IT" sz="3200" dirty="0">
              <a:latin typeface="League Gothic" pitchFamily="3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7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862963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DI field-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annotation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class Store {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@Autowired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private Item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* utilizza 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6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5148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(default) : non viene applicato</a:t>
            </a:r>
          </a:p>
          <a:p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byName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: l'</a:t>
            </a:r>
            <a:r>
              <a:rPr lang="it-IT" alt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si basa sul </a:t>
            </a:r>
            <a:r>
              <a:rPr lang="it-IT" altLang="it-IT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dell'attributo della classe</a:t>
            </a:r>
          </a:p>
          <a:p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byType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: l'</a:t>
            </a:r>
            <a:r>
              <a:rPr lang="it-IT" alt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si basa sul </a:t>
            </a:r>
            <a:r>
              <a:rPr lang="it-IT" altLang="it-IT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dell'attributo della classe</a:t>
            </a:r>
          </a:p>
          <a:p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: l'</a:t>
            </a:r>
            <a:r>
              <a:rPr lang="it-IT" alt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si basa sul </a:t>
            </a:r>
            <a:r>
              <a:rPr lang="it-IT" altLang="it-IT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costruttore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della classe e ricerca i </a:t>
            </a:r>
            <a:r>
              <a:rPr lang="it-IT" alt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beans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con lo stesso </a:t>
            </a:r>
            <a:r>
              <a:rPr lang="it-IT" altLang="it-IT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dei parametri del costruttore</a:t>
            </a:r>
          </a:p>
        </p:txBody>
      </p:sp>
    </p:spTree>
    <p:extLst>
      <p:ext uri="{BB962C8B-B14F-4D97-AF65-F5344CB8AC3E}">
        <p14:creationId xmlns:p14="http://schemas.microsoft.com/office/powerpoint/2010/main" val="82319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5148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@Bean(autowire =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Autowire.BY_TYPE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class Store {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private Item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public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setItem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(Item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){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this.item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= item;   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algn="ctr"/>
            <a:r>
              <a:rPr lang="it-IT" alt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::: XML CONFIGURATION :::</a:t>
            </a:r>
          </a:p>
          <a:p>
            <a:pPr algn="ctr"/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id="store"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it.eng.corso.Store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byType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"&gt; &lt;/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6392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3023" y="696865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5148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oppure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class Store {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@Autowired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private Item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::: XML CONFIGURATION :::</a:t>
            </a:r>
          </a:p>
          <a:p>
            <a:pPr algn="ctr"/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id="item"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it.eng.corso.ItemImpl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/&gt;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id="store" class="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it.eng.corso.Store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="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byName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49091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29" y="496200"/>
            <a:ext cx="10796769" cy="52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Autowiring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oppure se esistono </a:t>
            </a:r>
            <a:r>
              <a:rPr lang="it-IT" altLang="it-IT" sz="2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bean</a:t>
            </a: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 dello stesso tipo</a:t>
            </a:r>
            <a:r>
              <a:rPr lang="it-IT" alt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it-IT" alt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class Store {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@Autowired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@Qualifier("item")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   private Item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9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0DB9D5-E428-BC48-B8F9-D23CF2902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Pasqualino Serafino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6DDFBC-F505-F746-A3AC-55D9A6DC1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Trainer 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EE3E1EBA-C5DA-9640-8834-F38ACCB29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9C12F5C9-3428-624C-91AD-9E93034F7DC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5751" b="5751"/>
          <a:stretch/>
        </p:blipFill>
        <p:spPr>
          <a:xfrm>
            <a:off x="3494057" y="0"/>
            <a:ext cx="8713268" cy="6858000"/>
          </a:xfr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0942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6" y="514800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COS’è</a:t>
            </a:r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è un framework open source per lo sviluppo di applicazioni su piattaforma Java</a:t>
            </a:r>
          </a:p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è organizzato in moduli</a:t>
            </a:r>
          </a:p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è basato sul concetto di container leggero</a:t>
            </a:r>
          </a:p>
        </p:txBody>
      </p:sp>
    </p:spTree>
    <p:extLst>
      <p:ext uri="{BB962C8B-B14F-4D97-AF65-F5344CB8AC3E}">
        <p14:creationId xmlns:p14="http://schemas.microsoft.com/office/powerpoint/2010/main" val="41976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Group 6">
            <a:extLst>
              <a:ext uri="{FF2B5EF4-FFF2-40B4-BE49-F238E27FC236}">
                <a16:creationId xmlns:a16="http://schemas.microsoft.com/office/drawing/2014/main" id="{F23CDEFB-DD8F-E7E9-9833-4320C0571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47462"/>
              </p:ext>
            </p:extLst>
          </p:nvPr>
        </p:nvGraphicFramePr>
        <p:xfrm>
          <a:off x="701584" y="1008379"/>
          <a:ext cx="10242804" cy="5492409"/>
        </p:xfrm>
        <a:graphic>
          <a:graphicData uri="http://schemas.openxmlformats.org/drawingml/2006/table">
            <a:tbl>
              <a:tblPr/>
              <a:tblGrid>
                <a:gridCol w="3395221">
                  <a:extLst>
                    <a:ext uri="{9D8B030D-6E8A-4147-A177-3AD203B41FA5}">
                      <a16:colId xmlns:a16="http://schemas.microsoft.com/office/drawing/2014/main" val="1449744882"/>
                    </a:ext>
                  </a:extLst>
                </a:gridCol>
                <a:gridCol w="6847583">
                  <a:extLst>
                    <a:ext uri="{9D8B030D-6E8A-4147-A177-3AD203B41FA5}">
                      <a16:colId xmlns:a16="http://schemas.microsoft.com/office/drawing/2014/main" val="440872706"/>
                    </a:ext>
                  </a:extLst>
                </a:gridCol>
              </a:tblGrid>
              <a:tr h="581204">
                <a:tc gridSpan="2"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Overview</a:t>
                      </a:r>
                      <a:endParaRPr kumimoji="0" lang="it-IT" altLang="it-IT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988" marR="89988" marT="46794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68144"/>
                  </a:ext>
                </a:extLst>
              </a:tr>
              <a:tr h="53195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Ottobre 2002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10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 Johnson scrive una prima versione di Spring ( con il nome interface21 ) distribuita con il proprio libro “J2EE Design and Development” </a:t>
                      </a:r>
                    </a:p>
                  </a:txBody>
                  <a:tcPr marL="89988" marR="89988" marT="60022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50962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Giugno 2003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Rilasciato Spring 0.9 sotto Licenza Apache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18881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Marzo 2004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Rilascio della “First Milestone”... Spring Framework 1.0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81984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Ottobre 2006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2.0  ::: Spring LDAP e Spring Webflow :::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74749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Novembre 2007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2.5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43195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Dicembre 2009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3.0 ::: REST support e </a:t>
                      </a:r>
                      <a:r>
                        <a:rPr kumimoji="0" lang="it-IT" altLang="it-I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Validation</a:t>
                      </a: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 :::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59811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Dicembre 2011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3.1 ::: WebApplicationInitializer no web.xml :::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52542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Dicembre 2013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4.0 ::: Spring Boot :::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60992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Dicembre 2015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4.2.4 ::: Java 8 support :::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10974"/>
                  </a:ext>
                </a:extLst>
              </a:tr>
              <a:tr h="388887"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Settembre 2017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Spring 5.0 ::: JDK 9 &amp; </a:t>
                      </a:r>
                      <a:r>
                        <a:rPr kumimoji="0" lang="it-IT" altLang="it-IT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JUnit</a:t>
                      </a: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 5 :::</a:t>
                      </a:r>
                    </a:p>
                  </a:txBody>
                  <a:tcPr marL="89988" marR="89988" marT="59139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72659"/>
                  </a:ext>
                </a:extLst>
              </a:tr>
              <a:tr h="818093">
                <a:tc gridSpan="2">
                  <a:txBody>
                    <a:bodyPr/>
                    <a:lstStyle>
                      <a:lvl1pPr>
                        <a:lnSpc>
                          <a:spcPct val="131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1pPr>
                      <a:lvl2pPr>
                        <a:lnSpc>
                          <a:spcPct val="131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2pPr>
                      <a:lvl3pPr>
                        <a:lnSpc>
                          <a:spcPct val="131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3pPr>
                      <a:lvl4pPr>
                        <a:lnSpc>
                          <a:spcPct val="131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 sz="120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4pPr>
                      <a:lvl5pPr>
                        <a:lnSpc>
                          <a:spcPct val="131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5pPr>
                      <a:lvl6pPr marL="25146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6pPr>
                      <a:lvl7pPr marL="29718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7pPr>
                      <a:lvl8pPr marL="34290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8pPr>
                      <a:lvl9pPr marL="3886200" indent="-228600" defTabSz="449263" fontAlgn="base">
                        <a:lnSpc>
                          <a:spcPct val="13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  <a:defRPr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endParaRPr kumimoji="0" lang="it-IT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 Unicode MS" charset="0"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endParaRPr kumimoji="0" lang="it-IT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 Unicode MS" charset="0"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</a:tabLst>
                      </a:pPr>
                      <a:r>
                        <a:rPr kumimoji="0" lang="it-IT" alt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charset="0"/>
                        </a:rPr>
                        <a:t>*https://www.dropbox.com/s/wn5l00enn07dyt3/spring-framework-history.zip?dl=0</a:t>
                      </a:r>
                    </a:p>
                  </a:txBody>
                  <a:tcPr marL="89988" marR="89988" marT="62668" marB="4679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4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840856"/>
            <a:ext cx="10796769" cy="539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KEYWORDS</a:t>
            </a:r>
          </a:p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dipendenza </a:t>
            </a: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inversion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of control (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dependency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injection (DI)</a:t>
            </a: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878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840856"/>
            <a:ext cx="10796769" cy="539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Dipendenza</a:t>
            </a: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1. A crea un'istanza di B</a:t>
            </a: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2. A chiede un'istanza di B</a:t>
            </a: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3. A riceve un'istanza di B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1DCB603-08DA-F4D4-D1CA-42B8BFC3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07" y="2303609"/>
            <a:ext cx="2447606" cy="863488"/>
          </a:xfrm>
          <a:prstGeom prst="roundRect">
            <a:avLst>
              <a:gd name="adj" fmla="val 18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r>
              <a:rPr lang="it-IT" altLang="it-IT"/>
              <a:t>classe A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481B52B5-865E-2F40-3179-2EB6921F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197" y="2303609"/>
            <a:ext cx="2447606" cy="863488"/>
          </a:xfrm>
          <a:prstGeom prst="roundRect">
            <a:avLst>
              <a:gd name="adj" fmla="val 18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r>
              <a:rPr lang="it-IT" altLang="it-IT"/>
              <a:t>classe B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2B16B99-032E-5401-B8DA-72776C7D1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913" y="2735354"/>
            <a:ext cx="2734906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75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840856"/>
            <a:ext cx="10796769" cy="539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Inversion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of control (IOC)</a:t>
            </a:r>
          </a:p>
          <a:p>
            <a:pPr algn="ctr"/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rappresenta lo stile di programmazione secondo il quale si trasferisce il controllo degli oggetti ad un container o ad un framework</a:t>
            </a:r>
          </a:p>
          <a:p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permette un basso accoppiamento delle classi</a:t>
            </a:r>
          </a:p>
          <a:p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semplifica lo switch di differenti implementazioni</a:t>
            </a:r>
          </a:p>
          <a:p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la classe A RICEVE l'istanza della classe B</a:t>
            </a:r>
          </a:p>
        </p:txBody>
      </p:sp>
    </p:spTree>
    <p:extLst>
      <p:ext uri="{BB962C8B-B14F-4D97-AF65-F5344CB8AC3E}">
        <p14:creationId xmlns:p14="http://schemas.microsoft.com/office/powerpoint/2010/main" val="23077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234000"/>
            <a:ext cx="10796769" cy="600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Dependency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injection (DI)</a:t>
            </a:r>
          </a:p>
          <a:p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rappresenta un'implementazione dell'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invertion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of control</a:t>
            </a: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erroneamente viene usato 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interscambiandolo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l'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specifica quale aspetto del controllo viene invertito</a:t>
            </a:r>
          </a:p>
        </p:txBody>
      </p:sp>
    </p:spTree>
    <p:extLst>
      <p:ext uri="{BB962C8B-B14F-4D97-AF65-F5344CB8AC3E}">
        <p14:creationId xmlns:p14="http://schemas.microsoft.com/office/powerpoint/2010/main" val="34503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234000"/>
            <a:ext cx="10796769" cy="600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Service Locator (SL)</a:t>
            </a:r>
          </a:p>
          <a:p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è un'altra implementazione dell'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modello che permette, come DI, un basso livello di accoppiamento</a:t>
            </a: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introduce un componente che “risolve le dipendenze” (Locator)</a:t>
            </a:r>
          </a:p>
        </p:txBody>
      </p:sp>
    </p:spTree>
    <p:extLst>
      <p:ext uri="{BB962C8B-B14F-4D97-AF65-F5344CB8AC3E}">
        <p14:creationId xmlns:p14="http://schemas.microsoft.com/office/powerpoint/2010/main" val="339658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B0ED2F-3DFB-4B47-879A-6AAC5C3B0D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BF7C3C-24CC-6140-8A22-738C44F1CFE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00C971E-C65B-B542-86D3-B98E7DD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Framework corso Base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06FFCDF-FF15-AA4F-831F-00F5EACDF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spc="0" dirty="0"/>
              <a:t>IT &amp; MANAGEMENT ACADEMY “ENRICO DELLA VALLE”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6121F42-03DF-D1AD-A795-5F7F438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84" y="1045029"/>
            <a:ext cx="10445387" cy="486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endParaRPr lang="it-IT" alt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25F84B1-9A97-62E3-8383-958CF15B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" y="234000"/>
            <a:ext cx="10796769" cy="600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it-IT" altLang="it-IT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r>
              <a:rPr lang="it-IT" altLang="it-IT" sz="3600" dirty="0"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endParaRPr lang="it-IT" alt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è rappresentato 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dall'interface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ApplicationContext</a:t>
            </a:r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Implementazioni: </a:t>
            </a:r>
          </a:p>
          <a:p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ClassPathXmlApplicationContext</a:t>
            </a:r>
            <a:r>
              <a:rPr lang="it-IT" alt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FileSystemXmlApplicationContext</a:t>
            </a:r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WebApplicationContext</a:t>
            </a:r>
            <a:endParaRPr lang="it-IT" altLang="it-IT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38353"/>
      </p:ext>
    </p:extLst>
  </p:cSld>
  <p:clrMapOvr>
    <a:masterClrMapping/>
  </p:clrMapOvr>
</p:sld>
</file>

<file path=ppt/theme/theme1.xml><?xml version="1.0" encoding="utf-8"?>
<a:theme xmlns:a="http://schemas.openxmlformats.org/drawingml/2006/main" name="Eng 2020 / Corporate / Covers">
  <a:themeElements>
    <a:clrScheme name="Personalizzati 8">
      <a:dk1>
        <a:srgbClr val="000000"/>
      </a:dk1>
      <a:lt1>
        <a:srgbClr val="FFFFFF"/>
      </a:lt1>
      <a:dk2>
        <a:srgbClr val="002F53"/>
      </a:dk2>
      <a:lt2>
        <a:srgbClr val="E3E9ED"/>
      </a:lt2>
      <a:accent1>
        <a:srgbClr val="C70049"/>
      </a:accent1>
      <a:accent2>
        <a:srgbClr val="2469B1"/>
      </a:accent2>
      <a:accent3>
        <a:srgbClr val="002F53"/>
      </a:accent3>
      <a:accent4>
        <a:srgbClr val="DE9800"/>
      </a:accent4>
      <a:accent5>
        <a:srgbClr val="CE4D00"/>
      </a:accent5>
      <a:accent6>
        <a:srgbClr val="8495A8"/>
      </a:accent6>
      <a:hlink>
        <a:srgbClr val="1CB9E0"/>
      </a:hlink>
      <a:folHlink>
        <a:srgbClr val="1CB9E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-template-2020-v3-finance" id="{69B295BD-BB5E-6245-BE4F-A5828088D17B}" vid="{9E9401E5-5918-AB4D-97A9-39F32D08FB41}"/>
    </a:ext>
  </a:extLst>
</a:theme>
</file>

<file path=ppt/theme/theme2.xml><?xml version="1.0" encoding="utf-8"?>
<a:theme xmlns:a="http://schemas.openxmlformats.org/drawingml/2006/main" name="Eng 2020 / Corporate">
  <a:themeElements>
    <a:clrScheme name="Engineering 2021">
      <a:dk1>
        <a:srgbClr val="000000"/>
      </a:dk1>
      <a:lt1>
        <a:srgbClr val="FFFFFF"/>
      </a:lt1>
      <a:dk2>
        <a:srgbClr val="002F53"/>
      </a:dk2>
      <a:lt2>
        <a:srgbClr val="E3E9ED"/>
      </a:lt2>
      <a:accent1>
        <a:srgbClr val="C70049"/>
      </a:accent1>
      <a:accent2>
        <a:srgbClr val="2469B1"/>
      </a:accent2>
      <a:accent3>
        <a:srgbClr val="002F53"/>
      </a:accent3>
      <a:accent4>
        <a:srgbClr val="DE9800"/>
      </a:accent4>
      <a:accent5>
        <a:srgbClr val="CE4D00"/>
      </a:accent5>
      <a:accent6>
        <a:srgbClr val="8495A8"/>
      </a:accent6>
      <a:hlink>
        <a:srgbClr val="1CB9E0"/>
      </a:hlink>
      <a:folHlink>
        <a:srgbClr val="1CB9E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-template-2020-v3-finance" id="{69B295BD-BB5E-6245-BE4F-A5828088D17B}" vid="{9E9401E5-5918-AB4D-97A9-39F32D08FB4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f06b46d-1788-475e-9aa2-ca00cfe53609" xsi:nil="true"/>
    <lcf76f155ced4ddcb4097134ff3c332f xmlns="6c2f17c9-d55f-48f0-a078-b1be9512a72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10166F4076DF4A8E5534D6F49793A9" ma:contentTypeVersion="14" ma:contentTypeDescription="Creare un nuovo documento." ma:contentTypeScope="" ma:versionID="41d6c51ff4e554a1dc733f14feddaaee">
  <xsd:schema xmlns:xsd="http://www.w3.org/2001/XMLSchema" xmlns:xs="http://www.w3.org/2001/XMLSchema" xmlns:p="http://schemas.microsoft.com/office/2006/metadata/properties" xmlns:ns2="6c2f17c9-d55f-48f0-a078-b1be9512a72d" xmlns:ns3="2f06b46d-1788-475e-9aa2-ca00cfe53609" targetNamespace="http://schemas.microsoft.com/office/2006/metadata/properties" ma:root="true" ma:fieldsID="81e98e7ac7adbc2eba611c2cd7818e32" ns2:_="" ns3:_="">
    <xsd:import namespace="6c2f17c9-d55f-48f0-a078-b1be9512a72d"/>
    <xsd:import namespace="2f06b46d-1788-475e-9aa2-ca00cfe536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f17c9-d55f-48f0-a078-b1be9512a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ag immagine" ma:readOnly="false" ma:fieldId="{5cf76f15-5ced-4ddc-b409-7134ff3c332f}" ma:taxonomyMulti="true" ma:sspId="b722dba8-3084-4906-8dc6-75cf808513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6b46d-1788-475e-9aa2-ca00cfe53609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47061027-b974-4675-8bec-47560ce95ce1}" ma:internalName="TaxCatchAll" ma:showField="CatchAllData" ma:web="2f06b46d-1788-475e-9aa2-ca00cfe536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E6DDC-F0E1-4CF9-B258-1E77699A91C2}">
  <ds:schemaRefs>
    <ds:schemaRef ds:uri="2f06b46d-1788-475e-9aa2-ca00cfe53609"/>
    <ds:schemaRef ds:uri="6389cec9-6215-42f6-8cc7-2c8bb1373bd4"/>
    <ds:schemaRef ds:uri="6c2f17c9-d55f-48f0-a078-b1be9512a72d"/>
    <ds:schemaRef ds:uri="a3c07e95-d9f8-48af-b62f-6ca150e0f317"/>
    <ds:schemaRef ds:uri="cb15d190-21be-495f-84da-5036420122c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A739FB-039E-4BF2-AB28-F1EB1F1DCAF6}">
  <ds:schemaRefs>
    <ds:schemaRef ds:uri="2f06b46d-1788-475e-9aa2-ca00cfe53609"/>
    <ds:schemaRef ds:uri="6c2f17c9-d55f-48f0-a078-b1be9512a7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32353A-6BD2-48AE-899E-A07786DB48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1006</Words>
  <Application>Microsoft Macintosh PowerPoint</Application>
  <PresentationFormat>Widescreen</PresentationFormat>
  <Paragraphs>238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.Lucida Grande UI Regular</vt:lpstr>
      <vt:lpstr>Arial</vt:lpstr>
      <vt:lpstr>Calibri</vt:lpstr>
      <vt:lpstr>Font di sistema regolare</vt:lpstr>
      <vt:lpstr>League Gothic</vt:lpstr>
      <vt:lpstr>Segoe UI</vt:lpstr>
      <vt:lpstr>Symbol</vt:lpstr>
      <vt:lpstr>Times New Roman</vt:lpstr>
      <vt:lpstr>Wingdings</vt:lpstr>
      <vt:lpstr>Eng 2020 / Corporate / Covers</vt:lpstr>
      <vt:lpstr>Eng 2020 / Corporate</vt:lpstr>
      <vt:lpstr>Spring Framework corso Base SPRINGCORE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Spring Framework corso Base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Interactive</dc:title>
  <dc:creator>Corporate Marketing</dc:creator>
  <cp:lastModifiedBy>Pasqualino Serafino</cp:lastModifiedBy>
  <cp:revision>7</cp:revision>
  <cp:lastPrinted>2019-06-14T17:17:14Z</cp:lastPrinted>
  <dcterms:created xsi:type="dcterms:W3CDTF">2019-06-18T16:00:45Z</dcterms:created>
  <dcterms:modified xsi:type="dcterms:W3CDTF">2024-11-29T10:47:15Z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0x0101001910166F4076DF4A8E5534D6F49793A9</vt:lpwstr>
  </property>
  <property fmtid="{D5CDD505-2E9C-101B-9397-08002B2CF9AE}" pid="3" name="MediaServiceImageTags">
    <vt:lpwstr/>
  </property>
</Properties>
</file>