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57" r:id="rId4"/>
    <p:sldId id="258" r:id="rId5"/>
    <p:sldId id="285" r:id="rId6"/>
    <p:sldId id="284" r:id="rId7"/>
    <p:sldId id="286" r:id="rId8"/>
    <p:sldId id="287" r:id="rId9"/>
    <p:sldId id="288" r:id="rId10"/>
    <p:sldId id="289" r:id="rId11"/>
    <p:sldId id="290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4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  <a:r>
              <a:rPr lang="en-US" altLang="zh-TW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4</a:t>
            </a:r>
            <a:r>
              <a:rPr lang="en-US" altLang="zh-TW" b="1" smtClean="0">
                <a:solidFill>
                  <a:srgbClr val="7030A0"/>
                </a:solidFill>
              </a:rPr>
              <a:t>: Singleton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 Step 2: Singleton Object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https://www.tutorialspoint.com/design_pattern/singleton_pattern.htm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34400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Get the only object from the singleton 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SingletonPatternDemo.java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907144" y="1937521"/>
            <a:ext cx="7583714" cy="3477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SingletonPatternDemo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 illegal construct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//Compile Time Error: The constructor </a:t>
            </a:r>
            <a:r>
              <a:rPr lang="en-US" altLang="zh-TW" sz="2000" dirty="0" err="1" smtClean="0"/>
              <a:t>SingleObject</a:t>
            </a:r>
            <a:r>
              <a:rPr lang="en-US" altLang="zh-TW" sz="2000" dirty="0" smtClean="0"/>
              <a:t>() is not visible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</a:t>
            </a:r>
            <a:r>
              <a:rPr lang="en-US" altLang="zh-TW" sz="2000" dirty="0" err="1" smtClean="0"/>
              <a:t>SingleObject</a:t>
            </a:r>
            <a:r>
              <a:rPr lang="en-US" altLang="zh-TW" sz="2000" dirty="0" smtClean="0"/>
              <a:t> object = new </a:t>
            </a:r>
            <a:r>
              <a:rPr lang="en-US" altLang="zh-TW" sz="2000" dirty="0" err="1" smtClean="0"/>
              <a:t>SingleObject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//Get the only object available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b="1" dirty="0" err="1" smtClean="0"/>
              <a:t>SingleObject</a:t>
            </a:r>
            <a:r>
              <a:rPr lang="en-US" altLang="zh-TW" sz="2000" b="1" dirty="0" smtClean="0"/>
              <a:t> object = </a:t>
            </a:r>
            <a:r>
              <a:rPr lang="en-US" altLang="zh-TW" sz="2000" b="1" dirty="0" err="1" smtClean="0"/>
              <a:t>SingleObject.getInstance</a:t>
            </a:r>
            <a:r>
              <a:rPr lang="en-US" altLang="zh-TW" sz="2000" b="1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//show the message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object.showMessage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4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Singleton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Singleton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https://www.tutorialspoint.com/design_pattern/singleton_pattern.htm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Singleton pattern is one of the simplest design patterns in Java.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type of design pattern comes under creational pattern as this pattern provides one of the best ways to create an object.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pattern involves a single class which is responsible to create an object while making sure that only single object gets created.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class provides a way to access its only object which can be accessed directly without need to instantiate the object of the class.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Singleton Pattern Implementation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Singleton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https://www.tutorialspoint.com/design_pattern/singleton_pattern.htm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4920343" cy="31700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We're going to create a </a:t>
            </a:r>
            <a:r>
              <a:rPr lang="en-US" altLang="zh-TW" sz="2000" i="1" dirty="0" err="1" smtClean="0"/>
              <a:t>SingleObject</a:t>
            </a:r>
            <a:r>
              <a:rPr lang="en-US" altLang="zh-TW" sz="2000" dirty="0" smtClean="0"/>
              <a:t> class. </a:t>
            </a:r>
            <a:r>
              <a:rPr lang="en-US" altLang="zh-TW" sz="2000" i="1" dirty="0" err="1" smtClean="0"/>
              <a:t>SingleObject</a:t>
            </a:r>
            <a:r>
              <a:rPr lang="en-US" altLang="zh-TW" sz="2000" dirty="0" smtClean="0"/>
              <a:t> class have its constructor as private and have a static instance of itself.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SingleObject</a:t>
            </a:r>
            <a:r>
              <a:rPr lang="en-US" altLang="zh-TW" sz="2000" dirty="0" smtClean="0"/>
              <a:t> class provides a static method to get its static instance to outside world. 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use </a:t>
            </a:r>
            <a:r>
              <a:rPr lang="en-US" altLang="zh-TW" sz="2000" i="1" dirty="0" err="1" smtClean="0"/>
              <a:t>SingletonPatternDemo</a:t>
            </a:r>
            <a:r>
              <a:rPr lang="en-US" altLang="zh-TW" sz="2000" dirty="0" smtClean="0"/>
              <a:t> class and </a:t>
            </a:r>
            <a:r>
              <a:rPr lang="en-US" altLang="zh-TW" sz="2000" i="1" dirty="0" err="1" smtClean="0"/>
              <a:t>SingleObject</a:t>
            </a:r>
            <a:r>
              <a:rPr lang="en-US" altLang="zh-TW" sz="2000" dirty="0" smtClean="0"/>
              <a:t> class to get a </a:t>
            </a:r>
            <a:r>
              <a:rPr lang="en-US" altLang="zh-TW" sz="2000" i="1" dirty="0" err="1" smtClean="0"/>
              <a:t>SingleObject</a:t>
            </a:r>
            <a:r>
              <a:rPr lang="en-US" altLang="zh-TW" sz="2000" dirty="0" smtClean="0"/>
              <a:t> object.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45566" y="1156153"/>
            <a:ext cx="3667979" cy="466407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 Step 1: Create Singleton Class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 Step 1: Create Singleton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https://www.tutorialspoint.com/design_pattern/singleton_pattern.htm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34400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SingleObject.java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849085" y="1632721"/>
            <a:ext cx="8019143" cy="40934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SingleObject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//create an object of </a:t>
            </a:r>
            <a:r>
              <a:rPr lang="en-US" altLang="zh-TW" sz="2000" dirty="0" err="1" smtClean="0"/>
              <a:t>SingleObject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static </a:t>
            </a:r>
            <a:r>
              <a:rPr lang="en-US" altLang="zh-TW" sz="2000" dirty="0" err="1" smtClean="0"/>
              <a:t>SingleObject</a:t>
            </a:r>
            <a:r>
              <a:rPr lang="en-US" altLang="zh-TW" sz="2000" dirty="0" smtClean="0"/>
              <a:t> instance = new </a:t>
            </a:r>
            <a:r>
              <a:rPr lang="en-US" altLang="zh-TW" sz="2000" dirty="0" err="1" smtClean="0"/>
              <a:t>SingleObject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//make the constructor private so that this class cannot be instantiated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</a:t>
            </a:r>
            <a:r>
              <a:rPr lang="en-US" altLang="zh-TW" sz="2000" dirty="0" err="1" smtClean="0"/>
              <a:t>SingleObject</a:t>
            </a:r>
            <a:r>
              <a:rPr lang="en-US" altLang="zh-TW" sz="2000" dirty="0" smtClean="0"/>
              <a:t>(){}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//Get the only object available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</a:t>
            </a:r>
            <a:r>
              <a:rPr lang="en-US" altLang="zh-TW" sz="2000" dirty="0" err="1" smtClean="0"/>
              <a:t>SingleObject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getInstance</a:t>
            </a:r>
            <a:r>
              <a:rPr lang="en-US" altLang="zh-TW" sz="20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instance;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showMessage</a:t>
            </a:r>
            <a:r>
              <a:rPr lang="en-US" altLang="zh-TW" sz="20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("Hello World!");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 Step 2: Singleton Object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 Step 2: Singleton Object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https://www.tutorialspoint.com/design_pattern/singleton_pattern.htm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34400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cannot create new object for singleton object.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SingletonPatternDemo.java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907144" y="1937521"/>
            <a:ext cx="7583714" cy="3477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SingletonPatternDemo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 illegal construct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//Compile Time Error: The constructor </a:t>
            </a:r>
            <a:r>
              <a:rPr lang="en-US" altLang="zh-TW" sz="2000" dirty="0" err="1" smtClean="0"/>
              <a:t>SingleObject</a:t>
            </a:r>
            <a:r>
              <a:rPr lang="en-US" altLang="zh-TW" sz="2000" dirty="0" smtClean="0"/>
              <a:t>() is not visible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b="1" dirty="0" err="1" smtClean="0"/>
              <a:t>SingleObject</a:t>
            </a:r>
            <a:r>
              <a:rPr lang="en-US" altLang="zh-TW" sz="2000" b="1" dirty="0" smtClean="0"/>
              <a:t> object = new </a:t>
            </a:r>
            <a:r>
              <a:rPr lang="en-US" altLang="zh-TW" sz="2000" b="1" dirty="0" err="1" smtClean="0"/>
              <a:t>SingleObject</a:t>
            </a:r>
            <a:r>
              <a:rPr lang="en-US" altLang="zh-TW" sz="2000" b="1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//Get the only object available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 </a:t>
            </a:r>
            <a:r>
              <a:rPr lang="en-US" altLang="zh-TW" sz="2000" dirty="0" err="1" smtClean="0"/>
              <a:t>SingleObject</a:t>
            </a:r>
            <a:r>
              <a:rPr lang="en-US" altLang="zh-TW" sz="2000" dirty="0" smtClean="0"/>
              <a:t> object = </a:t>
            </a:r>
            <a:r>
              <a:rPr lang="en-US" altLang="zh-TW" sz="2000" dirty="0" err="1" smtClean="0"/>
              <a:t>SingleObject.getInstance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//show the message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object.showMessage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6930" y="5487988"/>
            <a:ext cx="6143625" cy="9620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4583</TotalTime>
  <Words>413</Words>
  <Application>Microsoft Office PowerPoint</Application>
  <PresentationFormat>如螢幕大小 (4:3)</PresentationFormat>
  <Paragraphs>85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Office Theme</vt:lpstr>
      <vt:lpstr>Facet</vt:lpstr>
      <vt:lpstr>投影片 1</vt:lpstr>
      <vt:lpstr>投影片 2</vt:lpstr>
      <vt:lpstr>4 Singleton Pattern</vt:lpstr>
      <vt:lpstr>投影片 4</vt:lpstr>
      <vt:lpstr>4.1 Singleton Pattern Implementation</vt:lpstr>
      <vt:lpstr>投影片 6</vt:lpstr>
      <vt:lpstr>4.2 Step 1: Create Singleton Class</vt:lpstr>
      <vt:lpstr>投影片 8</vt:lpstr>
      <vt:lpstr>4.3 Step 2: Singleton Object</vt:lpstr>
      <vt:lpstr>4.3 Step 2: Singleton Object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623</cp:revision>
  <dcterms:created xsi:type="dcterms:W3CDTF">2015-10-11T19:53:33Z</dcterms:created>
  <dcterms:modified xsi:type="dcterms:W3CDTF">2017-03-22T04:37:29Z</dcterms:modified>
</cp:coreProperties>
</file>