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5: Build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Step 2: Create Concrete Packing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 Packing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Wrapper.java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09486" y="2010091"/>
            <a:ext cx="563154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Wrapper implements Packing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pack()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"Wrapper";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  <p:sp>
        <p:nvSpPr>
          <p:cNvPr id="11" name="TextBox 1"/>
          <p:cNvSpPr txBox="1"/>
          <p:nvPr/>
        </p:nvSpPr>
        <p:spPr>
          <a:xfrm>
            <a:off x="254000" y="4040894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Bottle.java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1516743" y="4527122"/>
            <a:ext cx="563154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Bottle implements Packing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pack()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"Bottle";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Step 3: Create Abstract Classes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Step 3: Create Abstract Class for Burger and Drink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 Packing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Burger.java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09486" y="2010091"/>
            <a:ext cx="5631544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Burger implements Item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Packing </a:t>
            </a:r>
            <a:r>
              <a:rPr lang="en-US" altLang="zh-TW" sz="2000" dirty="0" err="1" smtClean="0"/>
              <a:t>packing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new Wrapper();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abstract float price();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Step 3: Create Abstract Class for Burger and Drink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24972" y="1181580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ColdDrink.java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1284514" y="1812950"/>
            <a:ext cx="5631544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</a:t>
            </a:r>
            <a:r>
              <a:rPr lang="en-US" altLang="zh-TW" sz="2000" dirty="0" err="1" smtClean="0"/>
              <a:t>ColdDrink</a:t>
            </a:r>
            <a:r>
              <a:rPr lang="en-US" altLang="zh-TW" sz="2000" dirty="0" smtClean="0"/>
              <a:t> implements Item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public Packing </a:t>
            </a:r>
            <a:r>
              <a:rPr lang="en-US" altLang="zh-TW" sz="2000" dirty="0" err="1" smtClean="0"/>
              <a:t>packing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return new Bottle();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public abstract float price();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Step 4: Create Concrete Classes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Step 4: Create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extending Burger and </a:t>
            </a:r>
            <a:r>
              <a:rPr lang="en-US" altLang="zh-TW" sz="2000" dirty="0" err="1" smtClean="0"/>
              <a:t>ColdDrink</a:t>
            </a:r>
            <a:r>
              <a:rPr lang="en-US" altLang="zh-TW" sz="2000" dirty="0" smtClean="0"/>
              <a:t> classes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VegBurger.java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09486" y="2010091"/>
            <a:ext cx="5631544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VegBurger</a:t>
            </a:r>
            <a:r>
              <a:rPr lang="en-US" altLang="zh-TW" sz="2000" dirty="0" smtClean="0"/>
              <a:t> extends Burger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float price()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25.0f;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name()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</a:t>
            </a:r>
            <a:r>
              <a:rPr lang="en-US" altLang="zh-TW" sz="2000" dirty="0" err="1" smtClean="0"/>
              <a:t>Veg</a:t>
            </a:r>
            <a:r>
              <a:rPr lang="en-US" altLang="zh-TW" sz="2000" dirty="0" smtClean="0"/>
              <a:t> Burger";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Step 4: Create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ChickenBurger.java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65943" y="1690776"/>
            <a:ext cx="5631544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ChickenBurger</a:t>
            </a:r>
            <a:r>
              <a:rPr lang="en-US" altLang="zh-TW" sz="2000" dirty="0" smtClean="0"/>
              <a:t> extends Burger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float price()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50.5f;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name()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"Chicken Burger";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Step 4: Create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Coke.java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94972" y="1719805"/>
            <a:ext cx="5631544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Coke extends </a:t>
            </a:r>
            <a:r>
              <a:rPr lang="en-US" altLang="zh-TW" sz="2000" dirty="0" err="1" smtClean="0"/>
              <a:t>ColdDrink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float price()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30.0f;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name()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"Coke";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Step 4: Create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Pepsi.java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94972" y="1719805"/>
            <a:ext cx="5631544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Pepsi extends </a:t>
            </a:r>
            <a:r>
              <a:rPr lang="en-US" altLang="zh-TW" sz="2000" dirty="0" err="1" smtClean="0"/>
              <a:t>ColdDrink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float price()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35.0f;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name()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"Pepsi";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 Step 5: Create Composite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Build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 Step 5: Create Composite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2786743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Meal class having Item objects defined above.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Meal.java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280230" y="1197290"/>
            <a:ext cx="5631544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java.util.ArrayList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java.util.List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Meal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List&lt;</a:t>
            </a:r>
            <a:r>
              <a:rPr lang="en-US" altLang="zh-TW" sz="1400" b="1" dirty="0" smtClean="0"/>
              <a:t>Item</a:t>
            </a:r>
            <a:r>
              <a:rPr lang="en-US" altLang="zh-TW" sz="1400" dirty="0" smtClean="0"/>
              <a:t>&gt; items = new ArrayList&lt;Item&gt;();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addItem</a:t>
            </a:r>
            <a:r>
              <a:rPr lang="en-US" altLang="zh-TW" sz="1400" dirty="0" smtClean="0"/>
              <a:t>(Item </a:t>
            </a:r>
            <a:r>
              <a:rPr lang="en-US" altLang="zh-TW" sz="1400" dirty="0" err="1" smtClean="0"/>
              <a:t>item</a:t>
            </a:r>
            <a:r>
              <a:rPr lang="en-US" altLang="zh-TW" sz="14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items.add</a:t>
            </a:r>
            <a:r>
              <a:rPr lang="en-US" altLang="zh-TW" sz="1400" dirty="0" smtClean="0"/>
              <a:t>(item);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float </a:t>
            </a:r>
            <a:r>
              <a:rPr lang="en-US" altLang="zh-TW" sz="1400" dirty="0" err="1" smtClean="0"/>
              <a:t>getCost</a:t>
            </a:r>
            <a:r>
              <a:rPr lang="en-US" altLang="zh-TW" sz="14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float cost = 0.0f;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for (Item </a:t>
            </a:r>
            <a:r>
              <a:rPr lang="en-US" altLang="zh-TW" sz="1400" dirty="0" err="1" smtClean="0"/>
              <a:t>item</a:t>
            </a:r>
            <a:r>
              <a:rPr lang="en-US" altLang="zh-TW" sz="1400" dirty="0" smtClean="0"/>
              <a:t> : items)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cost += </a:t>
            </a:r>
            <a:r>
              <a:rPr lang="en-US" altLang="zh-TW" sz="1400" dirty="0" err="1" smtClean="0"/>
              <a:t>item.price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cost;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showItems</a:t>
            </a:r>
            <a:r>
              <a:rPr lang="en-US" altLang="zh-TW" sz="1400" dirty="0" smtClean="0"/>
              <a:t>(){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for (Item </a:t>
            </a:r>
            <a:r>
              <a:rPr lang="en-US" altLang="zh-TW" sz="1400" dirty="0" err="1" smtClean="0"/>
              <a:t>item</a:t>
            </a:r>
            <a:r>
              <a:rPr lang="en-US" altLang="zh-TW" sz="1400" dirty="0" smtClean="0"/>
              <a:t> : items)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System.out.print</a:t>
            </a:r>
            <a:r>
              <a:rPr lang="en-US" altLang="zh-TW" sz="1400" dirty="0" smtClean="0"/>
              <a:t>("Item : " + item.name());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System.out.print</a:t>
            </a:r>
            <a:r>
              <a:rPr lang="en-US" altLang="zh-TW" sz="1400" dirty="0" smtClean="0"/>
              <a:t>(", Packing : " + </a:t>
            </a:r>
            <a:r>
              <a:rPr lang="en-US" altLang="zh-TW" sz="1400" dirty="0" err="1" smtClean="0"/>
              <a:t>item.packing</a:t>
            </a:r>
            <a:r>
              <a:rPr lang="en-US" altLang="zh-TW" sz="1400" dirty="0" smtClean="0"/>
              <a:t>().pack());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(", Price : " + </a:t>
            </a:r>
            <a:r>
              <a:rPr lang="en-US" altLang="zh-TW" sz="1400" dirty="0" err="1" smtClean="0"/>
              <a:t>item.price</a:t>
            </a:r>
            <a:r>
              <a:rPr lang="en-US" altLang="zh-TW" sz="14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5.7 Step 6: Create Builder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5.7 Step 6: Create Builder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476343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</a:t>
            </a:r>
            <a:r>
              <a:rPr lang="en-US" altLang="zh-TW" sz="2000" dirty="0" err="1" smtClean="0"/>
              <a:t>MealBuilder</a:t>
            </a:r>
            <a:r>
              <a:rPr lang="en-US" altLang="zh-TW" sz="2000" dirty="0" smtClean="0"/>
              <a:t> class, the actual builder class responsible to create Meal 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MealBuilder.java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828802" y="2169748"/>
            <a:ext cx="5631544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MealBuilder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Meal </a:t>
            </a:r>
            <a:r>
              <a:rPr lang="en-US" altLang="zh-TW" sz="2000" dirty="0" err="1" smtClean="0"/>
              <a:t>prepareVegMeal</a:t>
            </a:r>
            <a:r>
              <a:rPr lang="en-US" altLang="zh-TW" sz="2000" dirty="0" smtClean="0"/>
              <a:t> 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Meal </a:t>
            </a:r>
            <a:r>
              <a:rPr lang="en-US" altLang="zh-TW" sz="2000" dirty="0" err="1" smtClean="0"/>
              <a:t>meal</a:t>
            </a:r>
            <a:r>
              <a:rPr lang="en-US" altLang="zh-TW" sz="2000" dirty="0" smtClean="0"/>
              <a:t> = new Meal();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meal.addItem</a:t>
            </a:r>
            <a:r>
              <a:rPr lang="en-US" altLang="zh-TW" sz="2000" dirty="0" smtClean="0"/>
              <a:t>(new </a:t>
            </a:r>
            <a:r>
              <a:rPr lang="en-US" altLang="zh-TW" sz="2000" dirty="0" err="1" smtClean="0"/>
              <a:t>VegBurger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meal.addItem</a:t>
            </a:r>
            <a:r>
              <a:rPr lang="en-US" altLang="zh-TW" sz="2000" dirty="0" smtClean="0"/>
              <a:t>(new Coke());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meal;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 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Meal </a:t>
            </a:r>
            <a:r>
              <a:rPr lang="en-US" altLang="zh-TW" sz="2000" dirty="0" err="1" smtClean="0"/>
              <a:t>prepareNonVegMeal</a:t>
            </a:r>
            <a:r>
              <a:rPr lang="en-US" altLang="zh-TW" sz="2000" dirty="0" smtClean="0"/>
              <a:t> 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Meal </a:t>
            </a:r>
            <a:r>
              <a:rPr lang="en-US" altLang="zh-TW" sz="2000" dirty="0" err="1" smtClean="0"/>
              <a:t>meal</a:t>
            </a:r>
            <a:r>
              <a:rPr lang="en-US" altLang="zh-TW" sz="2000" dirty="0" smtClean="0"/>
              <a:t> = new Meal();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meal.addItem</a:t>
            </a:r>
            <a:r>
              <a:rPr lang="en-US" altLang="zh-TW" sz="2000" dirty="0" smtClean="0"/>
              <a:t>(new </a:t>
            </a:r>
            <a:r>
              <a:rPr lang="en-US" altLang="zh-TW" sz="2000" dirty="0" err="1" smtClean="0"/>
              <a:t>ChickenBurger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meal.addItem</a:t>
            </a:r>
            <a:r>
              <a:rPr lang="en-US" altLang="zh-TW" sz="2000" dirty="0" smtClean="0"/>
              <a:t>(new Pepsi());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meal;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 Step 7: Create Builder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 Step 7: Create Builder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476343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BuiderPatternDemo</a:t>
            </a:r>
            <a:r>
              <a:rPr lang="en-US" altLang="zh-TW" sz="2000" dirty="0" smtClean="0"/>
              <a:t> uses </a:t>
            </a:r>
            <a:r>
              <a:rPr lang="en-US" altLang="zh-TW" sz="2000" dirty="0" err="1" smtClean="0"/>
              <a:t>MealBuider</a:t>
            </a:r>
            <a:r>
              <a:rPr lang="en-US" altLang="zh-TW" sz="2000" dirty="0" smtClean="0"/>
              <a:t> to demonstrate builder 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BuilderPatternDemo.java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62745" y="2053633"/>
            <a:ext cx="7402284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BuilderPatternDemo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MealBuilder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mealBuilder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MealBuilder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Meal </a:t>
            </a:r>
            <a:r>
              <a:rPr lang="en-US" altLang="zh-TW" sz="2000" dirty="0" err="1" smtClean="0"/>
              <a:t>vegMeal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mealBuilder.prepareVegMeal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en-US" altLang="zh-TW" sz="2000" dirty="0" err="1" smtClean="0"/>
              <a:t>Veg</a:t>
            </a:r>
            <a:r>
              <a:rPr lang="en-US" altLang="zh-TW" sz="2000" dirty="0" smtClean="0"/>
              <a:t> Meal");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vegMeal.showItems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("Total Cost: " + </a:t>
            </a:r>
            <a:r>
              <a:rPr lang="en-US" altLang="zh-TW" sz="2000" dirty="0" err="1" smtClean="0"/>
              <a:t>vegMeal.getCost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Meal </a:t>
            </a:r>
            <a:r>
              <a:rPr lang="en-US" altLang="zh-TW" sz="2000" dirty="0" err="1" smtClean="0"/>
              <a:t>nonVegMeal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mealBuilder.prepareNonVegMeal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("\n\</a:t>
            </a:r>
            <a:r>
              <a:rPr lang="en-US" altLang="zh-TW" sz="2000" dirty="0" err="1" smtClean="0"/>
              <a:t>nNon-Veg</a:t>
            </a:r>
            <a:r>
              <a:rPr lang="en-US" altLang="zh-TW" sz="2000" dirty="0" smtClean="0"/>
              <a:t> Meal");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nonVegMeal.showItems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("Total Cost: " + </a:t>
            </a:r>
            <a:r>
              <a:rPr lang="en-US" altLang="zh-TW" sz="2000" dirty="0" err="1" smtClean="0"/>
              <a:t>nonVegMeal.getCost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5.9 Step 8: Run Builder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5.9 Step 8: Run Builder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476343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BuilderPatternDemo.java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814288" y="1632719"/>
            <a:ext cx="298994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java </a:t>
            </a:r>
            <a:r>
              <a:rPr lang="en-US" altLang="zh-TW" sz="2000" dirty="0" err="1" smtClean="0"/>
              <a:t>BuilderPatternDemo</a:t>
            </a:r>
            <a:endParaRPr lang="en-US" altLang="zh-TW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6467" y="2191656"/>
            <a:ext cx="5819989" cy="43470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5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Build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Builder pattern builds a complex object using simple objects and using a step by step approach.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creational pattern as this pattern provides one of the best ways to create an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Builder class builds the final object step by step.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builder is independent of other objects.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Build Pattern Implementation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Build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have considered a business case of fast-food restaurant where a typical meal could be a</a:t>
            </a:r>
            <a:r>
              <a:rPr lang="en-US" altLang="zh-TW" sz="2000" b="1" dirty="0" smtClean="0"/>
              <a:t> burger </a:t>
            </a:r>
            <a:r>
              <a:rPr lang="en-US" altLang="zh-TW" sz="2000" dirty="0" smtClean="0"/>
              <a:t>and a </a:t>
            </a:r>
            <a:r>
              <a:rPr lang="en-US" altLang="zh-TW" sz="2000" b="1" dirty="0" smtClean="0"/>
              <a:t>cold drink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Burger could be either a </a:t>
            </a:r>
            <a:r>
              <a:rPr lang="en-US" altLang="zh-TW" sz="2000" b="1" dirty="0" err="1" smtClean="0"/>
              <a:t>Veg</a:t>
            </a:r>
            <a:r>
              <a:rPr lang="en-US" altLang="zh-TW" sz="2000" b="1" dirty="0" smtClean="0"/>
              <a:t> Burger </a:t>
            </a:r>
            <a:r>
              <a:rPr lang="en-US" altLang="zh-TW" sz="2000" dirty="0" smtClean="0"/>
              <a:t>or </a:t>
            </a:r>
            <a:r>
              <a:rPr lang="en-US" altLang="zh-TW" sz="2000" b="1" dirty="0" smtClean="0"/>
              <a:t>Chicken Burger </a:t>
            </a:r>
            <a:r>
              <a:rPr lang="en-US" altLang="zh-TW" sz="2000" dirty="0" smtClean="0"/>
              <a:t>and will be packed by a </a:t>
            </a:r>
            <a:r>
              <a:rPr lang="en-US" altLang="zh-TW" sz="2000" b="1" dirty="0" smtClean="0"/>
              <a:t>wrapper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Cold drink could be either a </a:t>
            </a:r>
            <a:r>
              <a:rPr lang="en-US" altLang="zh-TW" sz="2000" b="1" dirty="0" smtClean="0"/>
              <a:t>Coke</a:t>
            </a:r>
            <a:r>
              <a:rPr lang="en-US" altLang="zh-TW" sz="2000" dirty="0" smtClean="0"/>
              <a:t> or </a:t>
            </a:r>
            <a:r>
              <a:rPr lang="en-US" altLang="zh-TW" sz="2000" b="1" dirty="0" smtClean="0"/>
              <a:t>Pepsi</a:t>
            </a:r>
            <a:r>
              <a:rPr lang="en-US" altLang="zh-TW" sz="2000" dirty="0" smtClean="0"/>
              <a:t> and will be packed in a </a:t>
            </a:r>
            <a:r>
              <a:rPr lang="en-US" altLang="zh-TW" sz="2000" b="1" dirty="0" smtClean="0"/>
              <a:t>bottle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 </a:t>
            </a:r>
            <a:r>
              <a:rPr lang="en-US" altLang="zh-TW" sz="2000" b="1" i="1" dirty="0" smtClean="0"/>
              <a:t>Item</a:t>
            </a:r>
            <a:r>
              <a:rPr lang="en-US" altLang="zh-TW" sz="2000" b="1" dirty="0" smtClean="0"/>
              <a:t> interface </a:t>
            </a:r>
            <a:r>
              <a:rPr lang="en-US" altLang="zh-TW" sz="2000" dirty="0" smtClean="0"/>
              <a:t>representing food items, such as, burgers and cold drinks and concrete classes implementing the </a:t>
            </a:r>
            <a:r>
              <a:rPr lang="en-US" altLang="zh-TW" sz="2000" i="1" dirty="0" smtClean="0"/>
              <a:t>Item</a:t>
            </a:r>
            <a:r>
              <a:rPr lang="en-US" altLang="zh-TW" sz="2000" dirty="0" smtClean="0"/>
              <a:t> interface and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b="1" i="1" dirty="0" smtClean="0"/>
              <a:t>Packing</a:t>
            </a:r>
            <a:r>
              <a:rPr lang="en-US" altLang="zh-TW" sz="2000" b="1" dirty="0" smtClean="0"/>
              <a:t> interface </a:t>
            </a:r>
            <a:r>
              <a:rPr lang="en-US" altLang="zh-TW" sz="2000" dirty="0" smtClean="0"/>
              <a:t>representing packaging of food items and concrete classes implementing the </a:t>
            </a:r>
            <a:r>
              <a:rPr lang="en-US" altLang="zh-TW" sz="2000" i="1" dirty="0" smtClean="0"/>
              <a:t>Packing</a:t>
            </a:r>
            <a:r>
              <a:rPr lang="en-US" altLang="zh-TW" sz="2000" dirty="0" smtClean="0"/>
              <a:t> interface as burger would be packed in wrapper and cold drink would be packed as bottle.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then create a </a:t>
            </a:r>
            <a:r>
              <a:rPr lang="en-US" altLang="zh-TW" sz="2000" i="1" dirty="0" smtClean="0"/>
              <a:t>Meal</a:t>
            </a:r>
            <a:r>
              <a:rPr lang="en-US" altLang="zh-TW" sz="2000" dirty="0" smtClean="0"/>
              <a:t> class having </a:t>
            </a:r>
            <a:r>
              <a:rPr lang="en-US" altLang="zh-TW" sz="2000" i="1" dirty="0" smtClean="0"/>
              <a:t>ArrayList</a:t>
            </a:r>
            <a:r>
              <a:rPr lang="en-US" altLang="zh-TW" sz="2000" dirty="0" smtClean="0"/>
              <a:t> of </a:t>
            </a:r>
            <a:r>
              <a:rPr lang="en-US" altLang="zh-TW" sz="2000" i="1" dirty="0" smtClean="0"/>
              <a:t>Item</a:t>
            </a:r>
            <a:r>
              <a:rPr lang="en-US" altLang="zh-TW" sz="2000" dirty="0" smtClean="0"/>
              <a:t> and a </a:t>
            </a:r>
            <a:r>
              <a:rPr lang="en-US" altLang="zh-TW" sz="2000" i="1" dirty="0" err="1" smtClean="0"/>
              <a:t>MealBuilder</a:t>
            </a:r>
            <a:r>
              <a:rPr lang="en-US" altLang="zh-TW" sz="2000" dirty="0" smtClean="0"/>
              <a:t> to build different types of </a:t>
            </a:r>
            <a:r>
              <a:rPr lang="en-US" altLang="zh-TW" sz="2000" i="1" dirty="0" smtClean="0"/>
              <a:t>Meal</a:t>
            </a:r>
            <a:r>
              <a:rPr lang="en-US" altLang="zh-TW" sz="2000" dirty="0" smtClean="0"/>
              <a:t> objects by combining </a:t>
            </a:r>
            <a:r>
              <a:rPr lang="en-US" altLang="zh-TW" sz="2000" i="1" dirty="0" smtClean="0"/>
              <a:t>Item</a:t>
            </a:r>
            <a:r>
              <a:rPr lang="en-US" altLang="zh-TW" sz="2000" dirty="0" smtClean="0"/>
              <a:t>. 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BuilderPatternDemo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err="1" smtClean="0"/>
              <a:t>MealBuilder</a:t>
            </a:r>
            <a:r>
              <a:rPr lang="en-US" altLang="zh-TW" sz="2000" dirty="0" smtClean="0"/>
              <a:t> to build a </a:t>
            </a:r>
            <a:r>
              <a:rPr lang="en-US" altLang="zh-TW" sz="2000" i="1" dirty="0" smtClean="0"/>
              <a:t>Meal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Build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Item and Packing Interface: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4767" y="1564595"/>
            <a:ext cx="6672262" cy="47696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Step 1: Create Item Interface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Create Item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https://www.tutorialspoint.com/design_pattern/builder_pattern.htm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 Item representing food item and packing.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Item.java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09486" y="2010091"/>
            <a:ext cx="563154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Item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name();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Packing </a:t>
            </a:r>
            <a:r>
              <a:rPr lang="en-US" altLang="zh-TW" sz="2000" dirty="0" err="1" smtClean="0"/>
              <a:t>packing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float price();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  <p:sp>
        <p:nvSpPr>
          <p:cNvPr id="11" name="TextBox 1"/>
          <p:cNvSpPr txBox="1"/>
          <p:nvPr/>
        </p:nvSpPr>
        <p:spPr>
          <a:xfrm>
            <a:off x="312057" y="3795348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Packing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Packing.java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1458686" y="4600890"/>
            <a:ext cx="563154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Packing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pack();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Step 2: Create Concrete Packing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4687</TotalTime>
  <Words>1002</Words>
  <Application>Microsoft Office PowerPoint</Application>
  <PresentationFormat>如螢幕大小 (4:3)</PresentationFormat>
  <Paragraphs>261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Office Theme</vt:lpstr>
      <vt:lpstr>Facet</vt:lpstr>
      <vt:lpstr>投影片 1</vt:lpstr>
      <vt:lpstr>投影片 2</vt:lpstr>
      <vt:lpstr>5 Build Pattern</vt:lpstr>
      <vt:lpstr>投影片 4</vt:lpstr>
      <vt:lpstr>5.1 Build Pattern Implementation</vt:lpstr>
      <vt:lpstr>5.1 Build Pattern Implementation</vt:lpstr>
      <vt:lpstr>投影片 7</vt:lpstr>
      <vt:lpstr>5.2 Create Item Interface</vt:lpstr>
      <vt:lpstr>投影片 9</vt:lpstr>
      <vt:lpstr>5.3 Step 2: Create Concrete Packing</vt:lpstr>
      <vt:lpstr>投影片 11</vt:lpstr>
      <vt:lpstr>5.4 Step 3: Create Abstract Class for Burger and Drink</vt:lpstr>
      <vt:lpstr>5.4 Step 3: Create Abstract Class for Burger and Drink</vt:lpstr>
      <vt:lpstr>投影片 14</vt:lpstr>
      <vt:lpstr>5.5 Step 4: Create Concrete Class</vt:lpstr>
      <vt:lpstr>5.5 Step 4: Create Concrete Class</vt:lpstr>
      <vt:lpstr>5.5 Step 4: Create Concrete Class</vt:lpstr>
      <vt:lpstr>5.5 Step 4: Create Concrete Class</vt:lpstr>
      <vt:lpstr>投影片 19</vt:lpstr>
      <vt:lpstr>5.6 Step 5: Create Composite Class</vt:lpstr>
      <vt:lpstr>投影片 21</vt:lpstr>
      <vt:lpstr>5.7 Step 6: Create Builder Class</vt:lpstr>
      <vt:lpstr>投影片 23</vt:lpstr>
      <vt:lpstr>5.8 Step 7: Create Builder Pattern Demo</vt:lpstr>
      <vt:lpstr>投影片 25</vt:lpstr>
      <vt:lpstr>5.9 Step 8: Run Builder Pattern Demo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690</cp:revision>
  <dcterms:created xsi:type="dcterms:W3CDTF">2015-10-11T19:53:33Z</dcterms:created>
  <dcterms:modified xsi:type="dcterms:W3CDTF">2017-03-22T04:37:22Z</dcterms:modified>
</cp:coreProperties>
</file>