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6" r:id="rId16"/>
    <p:sldId id="295" r:id="rId17"/>
    <p:sldId id="294" r:id="rId18"/>
    <p:sldId id="297" r:id="rId19"/>
    <p:sldId id="298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6" d="100"/>
          <a:sy n="66" d="100"/>
        </p:scale>
        <p:origin x="-4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6: Prototype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 Step 2: Create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https://www.tutorialspoint.com/design_pattern/prototype_pattern.htm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389257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extending the above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Rectangle.java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48228" y="1981065"/>
            <a:ext cx="698137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Rectangle extends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Rectangle(){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type = "Rectangle";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Rectangle::draw()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 Step 2: Create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https://www.tutorialspoint.com/design_pattern/prototype_pattern.htm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38925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Square.java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90171" y="1690779"/>
            <a:ext cx="698137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Square extends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Square(){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type = "Square";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Square::draw()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 Step 2: Create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https://www.tutorialspoint.com/design_pattern/prototype_pattern.htm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38925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Circle.java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90171" y="1690779"/>
            <a:ext cx="698137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Circle extends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Circle(){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type = "Circle";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Circle::draw()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 Step 3: Concrete Database Class 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 Step 3: Concrete Database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https://www.tutorialspoint.com/design_pattern/prototype_pattern.htm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389257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class to get concrete classes from database and store them in a </a:t>
            </a:r>
            <a:r>
              <a:rPr lang="en-US" altLang="zh-TW" sz="2000" i="1" dirty="0" smtClean="0"/>
              <a:t>Hashtable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ShapeCache.java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49827" y="2314892"/>
            <a:ext cx="5965373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java.util.Hashtable</a:t>
            </a:r>
            <a:r>
              <a:rPr lang="en-US" altLang="zh-TW" sz="12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public class </a:t>
            </a:r>
            <a:r>
              <a:rPr lang="en-US" altLang="zh-TW" sz="1200" dirty="0" err="1" smtClean="0"/>
              <a:t>ShapeCache</a:t>
            </a:r>
            <a:r>
              <a:rPr lang="en-US" altLang="zh-TW" sz="12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private static Hashtable&lt;String, Shape&gt; </a:t>
            </a:r>
            <a:r>
              <a:rPr lang="en-US" altLang="zh-TW" sz="1200" dirty="0" err="1" smtClean="0"/>
              <a:t>shapeMap</a:t>
            </a:r>
            <a:r>
              <a:rPr lang="en-US" altLang="zh-TW" sz="1200" dirty="0" smtClean="0"/>
              <a:t>  = new Hashtable&lt;String, Shape&gt;();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static Shape </a:t>
            </a:r>
            <a:r>
              <a:rPr lang="en-US" altLang="zh-TW" sz="1200" dirty="0" err="1" smtClean="0"/>
              <a:t>getShape</a:t>
            </a:r>
            <a:r>
              <a:rPr lang="en-US" altLang="zh-TW" sz="1200" dirty="0" smtClean="0"/>
              <a:t>(String </a:t>
            </a:r>
            <a:r>
              <a:rPr lang="en-US" altLang="zh-TW" sz="1200" dirty="0" err="1" smtClean="0"/>
              <a:t>shapeId</a:t>
            </a:r>
            <a:r>
              <a:rPr lang="en-US" altLang="zh-TW" sz="12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Shape </a:t>
            </a:r>
            <a:r>
              <a:rPr lang="en-US" altLang="zh-TW" sz="1200" dirty="0" err="1" smtClean="0"/>
              <a:t>cachedShape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shapeMap.get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shapeId</a:t>
            </a:r>
            <a:r>
              <a:rPr lang="en-US" altLang="zh-TW" sz="12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return (Shape) </a:t>
            </a:r>
            <a:r>
              <a:rPr lang="en-US" altLang="zh-TW" sz="1200" dirty="0" err="1" smtClean="0"/>
              <a:t>cachedShape.clone</a:t>
            </a:r>
            <a:r>
              <a:rPr lang="en-US" altLang="zh-TW" sz="12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// for each shape run database query and create shape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// </a:t>
            </a:r>
            <a:r>
              <a:rPr lang="en-US" altLang="zh-TW" sz="1200" dirty="0" err="1" smtClean="0"/>
              <a:t>shapeMap.put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shapeKey</a:t>
            </a:r>
            <a:r>
              <a:rPr lang="en-US" altLang="zh-TW" sz="1200" dirty="0" smtClean="0"/>
              <a:t>, shape);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// for example, we are adding three shape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static void </a:t>
            </a:r>
            <a:r>
              <a:rPr lang="en-US" altLang="zh-TW" sz="1200" dirty="0" err="1" smtClean="0"/>
              <a:t>loadCache</a:t>
            </a:r>
            <a:r>
              <a:rPr lang="en-US" altLang="zh-TW" sz="12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Circle </a:t>
            </a:r>
            <a:r>
              <a:rPr lang="en-US" altLang="zh-TW" sz="1200" dirty="0" err="1" smtClean="0"/>
              <a:t>circle</a:t>
            </a:r>
            <a:r>
              <a:rPr lang="en-US" altLang="zh-TW" sz="1200" dirty="0" smtClean="0"/>
              <a:t> = new Circle();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circle.setId</a:t>
            </a:r>
            <a:r>
              <a:rPr lang="en-US" altLang="zh-TW" sz="1200" dirty="0" smtClean="0"/>
              <a:t>("1");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shapeMap.put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circle.getId</a:t>
            </a:r>
            <a:r>
              <a:rPr lang="en-US" altLang="zh-TW" sz="1200" dirty="0" smtClean="0"/>
              <a:t>(),circle);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Square </a:t>
            </a:r>
            <a:r>
              <a:rPr lang="en-US" altLang="zh-TW" sz="1200" dirty="0" err="1" smtClean="0"/>
              <a:t>square</a:t>
            </a:r>
            <a:r>
              <a:rPr lang="en-US" altLang="zh-TW" sz="1200" dirty="0" smtClean="0"/>
              <a:t> = new Square();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square.setId</a:t>
            </a:r>
            <a:r>
              <a:rPr lang="en-US" altLang="zh-TW" sz="1200" dirty="0" smtClean="0"/>
              <a:t>("2");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shapeMap.put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square.getId</a:t>
            </a:r>
            <a:r>
              <a:rPr lang="en-US" altLang="zh-TW" sz="1200" dirty="0" smtClean="0"/>
              <a:t>(),square);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Rectangle </a:t>
            </a:r>
            <a:r>
              <a:rPr lang="en-US" altLang="zh-TW" sz="1200" dirty="0" err="1" smtClean="0"/>
              <a:t>rectangle</a:t>
            </a:r>
            <a:r>
              <a:rPr lang="en-US" altLang="zh-TW" sz="1200" dirty="0" smtClean="0"/>
              <a:t> = new Rectangle();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rectangle.setId</a:t>
            </a:r>
            <a:r>
              <a:rPr lang="en-US" altLang="zh-TW" sz="1200" dirty="0" smtClean="0"/>
              <a:t>("3");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shapeMap.put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rectangle.getId</a:t>
            </a:r>
            <a:r>
              <a:rPr lang="en-US" altLang="zh-TW" sz="1200" dirty="0" smtClean="0"/>
              <a:t>(), rectangle);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}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 Step 4: Prototype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 Step 4: Prototype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https://www.tutorialspoint.com/design_pattern/prototype_pattern.htm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389257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PrototypePatternDemo</a:t>
            </a:r>
            <a:r>
              <a:rPr lang="en-US" altLang="zh-TW" sz="2000" dirty="0" smtClean="0"/>
              <a:t> uses </a:t>
            </a:r>
            <a:r>
              <a:rPr lang="en-US" altLang="zh-TW" sz="2000" i="1" dirty="0" err="1" smtClean="0"/>
              <a:t>ShapeCache</a:t>
            </a:r>
            <a:r>
              <a:rPr lang="en-US" altLang="zh-TW" sz="2000" dirty="0" smtClean="0"/>
              <a:t> class to get clones of shapes stored in a </a:t>
            </a:r>
            <a:r>
              <a:rPr lang="en-US" altLang="zh-TW" sz="2000" i="1" dirty="0" smtClean="0"/>
              <a:t>Hashtable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PrototypePatternDemo.java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49827" y="2314892"/>
            <a:ext cx="7503887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PrototypePatternDemo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ShapeCache.loadCache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</a:t>
            </a:r>
            <a:r>
              <a:rPr lang="en-US" altLang="zh-TW" sz="2000" dirty="0" err="1" smtClean="0"/>
              <a:t>clonedShape</a:t>
            </a:r>
            <a:r>
              <a:rPr lang="en-US" altLang="zh-TW" sz="2000" dirty="0" smtClean="0"/>
              <a:t> = (Shape) </a:t>
            </a:r>
            <a:r>
              <a:rPr lang="en-US" altLang="zh-TW" sz="2000" dirty="0" err="1" smtClean="0"/>
              <a:t>ShapeCache.getShape</a:t>
            </a:r>
            <a:r>
              <a:rPr lang="en-US" altLang="zh-TW" sz="2000" dirty="0" smtClean="0"/>
              <a:t>("1");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("Shape : " + </a:t>
            </a:r>
            <a:r>
              <a:rPr lang="en-US" altLang="zh-TW" sz="2000" dirty="0" err="1" smtClean="0"/>
              <a:t>clonedShape.getType</a:t>
            </a:r>
            <a:r>
              <a:rPr lang="en-US" altLang="zh-TW" sz="2000" dirty="0" smtClean="0"/>
              <a:t>());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clonedShape2 = (Shape) </a:t>
            </a:r>
            <a:r>
              <a:rPr lang="en-US" altLang="zh-TW" sz="2000" dirty="0" err="1" smtClean="0"/>
              <a:t>ShapeCache.getShape</a:t>
            </a:r>
            <a:r>
              <a:rPr lang="en-US" altLang="zh-TW" sz="2000" dirty="0" smtClean="0"/>
              <a:t>("2");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("Shape : " + clonedShape2.getType());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clonedShape3 = (Shape) </a:t>
            </a:r>
            <a:r>
              <a:rPr lang="en-US" altLang="zh-TW" sz="2000" dirty="0" err="1" smtClean="0"/>
              <a:t>ShapeCache.getShape</a:t>
            </a:r>
            <a:r>
              <a:rPr lang="en-US" altLang="zh-TW" sz="2000" dirty="0" smtClean="0"/>
              <a:t>("3");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("Shape : " + clonedShape3.getType());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6.6 Step 5: Run Prototype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6.6 Step 5: Run Prototype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https://www.tutorialspoint.com/design_pattern/prototype_pattern.htm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38925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PrototypePatternDemo.java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2204" y="1755095"/>
            <a:ext cx="6191250" cy="2447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6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Prototype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Prototype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https://www.tutorialspoint.com/design_pattern/prototype_pattern.htm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Prototype pattern refers to creating duplicate object while keeping performance in mind.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creational pattern as this pattern provides one of the best ways to create an 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pattern involves implementing a prototype interface which tells to create a clone of the current object.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pattern is used when creation of object directly is costly.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For example, an object is to be created after a costly database operation.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can cache the object, returns its clone on next request and update the database as and when needed thus reducing database calls.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Prototype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Prototype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https://www.tutorialspoint.com/design_pattern/prototype_pattern.htm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going to create an abstract class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and concrete classes extending the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class.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class </a:t>
            </a:r>
            <a:r>
              <a:rPr lang="en-US" altLang="zh-TW" sz="2000" i="1" dirty="0" err="1" smtClean="0"/>
              <a:t>ShapeCache</a:t>
            </a:r>
            <a:r>
              <a:rPr lang="en-US" altLang="zh-TW" sz="2000" dirty="0" smtClean="0"/>
              <a:t> is defined as a next step which stores shape objects in a </a:t>
            </a:r>
            <a:r>
              <a:rPr lang="en-US" altLang="zh-TW" sz="2000" i="1" dirty="0" smtClean="0"/>
              <a:t>Hashtable</a:t>
            </a:r>
            <a:r>
              <a:rPr lang="en-US" altLang="zh-TW" sz="2000" dirty="0" smtClean="0"/>
              <a:t> and returns their clone when requested.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Prototype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https://www.tutorialspoint.com/design_pattern/prototype_pattern.htm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i="1" dirty="0" err="1" smtClean="0"/>
              <a:t>PrototypPatternDemo</a:t>
            </a:r>
            <a:r>
              <a:rPr lang="en-US" altLang="zh-TW" sz="2000" dirty="0" smtClean="0"/>
              <a:t>, we will use </a:t>
            </a:r>
            <a:r>
              <a:rPr lang="en-US" altLang="zh-TW" sz="2000" i="1" dirty="0" err="1" smtClean="0"/>
              <a:t>ShapeCache</a:t>
            </a:r>
            <a:r>
              <a:rPr lang="en-US" altLang="zh-TW" sz="2000" dirty="0" smtClean="0"/>
              <a:t> class to get a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object.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6628" y="1625700"/>
            <a:ext cx="7024915" cy="445651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 Step 1: Cloneable Interface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 Step 1: Cloneable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https://www.tutorialspoint.com/design_pattern/prototype_pattern.htm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2641600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abstract class implementing </a:t>
            </a:r>
            <a:r>
              <a:rPr lang="en-US" altLang="zh-TW" sz="2000" i="1" dirty="0" smtClean="0"/>
              <a:t>Cloneable</a:t>
            </a:r>
            <a:r>
              <a:rPr lang="en-US" altLang="zh-TW" sz="2000" dirty="0" smtClean="0"/>
              <a:t> 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018971" y="1182779"/>
            <a:ext cx="5892800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abstract class Shape implements Cloneable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String id;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protected String type;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abstract void draw();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String </a:t>
            </a:r>
            <a:r>
              <a:rPr lang="en-US" altLang="zh-TW" sz="1400" dirty="0" err="1" smtClean="0"/>
              <a:t>getType</a:t>
            </a:r>
            <a:r>
              <a:rPr lang="en-US" altLang="zh-TW" sz="14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type;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String </a:t>
            </a:r>
            <a:r>
              <a:rPr lang="en-US" altLang="zh-TW" sz="1400" dirty="0" err="1" smtClean="0"/>
              <a:t>getId</a:t>
            </a:r>
            <a:r>
              <a:rPr lang="en-US" altLang="zh-TW" sz="14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id;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</a:t>
            </a:r>
            <a:r>
              <a:rPr lang="en-US" altLang="zh-TW" sz="1400" dirty="0" err="1" smtClean="0"/>
              <a:t>setId</a:t>
            </a:r>
            <a:r>
              <a:rPr lang="en-US" altLang="zh-TW" sz="1400" dirty="0" smtClean="0"/>
              <a:t>(String id)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this.id = id;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Object clone()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Object clone = null;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try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clone = </a:t>
            </a:r>
            <a:r>
              <a:rPr lang="en-US" altLang="zh-TW" sz="1400" dirty="0" err="1" smtClean="0"/>
              <a:t>super.clone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 catch (</a:t>
            </a:r>
            <a:r>
              <a:rPr lang="en-US" altLang="zh-TW" sz="1400" dirty="0" err="1" smtClean="0"/>
              <a:t>CloneNotSupportedException</a:t>
            </a:r>
            <a:r>
              <a:rPr lang="en-US" altLang="zh-TW" sz="1400" dirty="0" smtClean="0"/>
              <a:t> e)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e.printStackTrace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clone;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 Step 2: Create Concrete Class 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4866</TotalTime>
  <Words>764</Words>
  <Application>Microsoft Office PowerPoint</Application>
  <PresentationFormat>如螢幕大小 (4:3)</PresentationFormat>
  <Paragraphs>172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Office Theme</vt:lpstr>
      <vt:lpstr>Facet</vt:lpstr>
      <vt:lpstr>投影片 1</vt:lpstr>
      <vt:lpstr>投影片 2</vt:lpstr>
      <vt:lpstr>6 Prototype Pattern</vt:lpstr>
      <vt:lpstr>投影片 4</vt:lpstr>
      <vt:lpstr>6.1 Prototype Pattern Implementation</vt:lpstr>
      <vt:lpstr>6.1 Prototype Pattern Implementation</vt:lpstr>
      <vt:lpstr>投影片 7</vt:lpstr>
      <vt:lpstr>6.2 Step 1: Cloneable Interface</vt:lpstr>
      <vt:lpstr>投影片 9</vt:lpstr>
      <vt:lpstr>6.3 Step 2: Create Concrete Class</vt:lpstr>
      <vt:lpstr>6.3 Step 2: Create Concrete Class</vt:lpstr>
      <vt:lpstr>6.3 Step 2: Create Concrete Class</vt:lpstr>
      <vt:lpstr>投影片 13</vt:lpstr>
      <vt:lpstr>6.4 Step 3: Concrete Database Class</vt:lpstr>
      <vt:lpstr>投影片 15</vt:lpstr>
      <vt:lpstr>6.5 Step 4: Prototype Pattern Demo</vt:lpstr>
      <vt:lpstr>投影片 17</vt:lpstr>
      <vt:lpstr>6.6 Step 5: Run Prototype Pattern Demo</vt:lpstr>
      <vt:lpstr>投影片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723</cp:revision>
  <dcterms:created xsi:type="dcterms:W3CDTF">2015-10-11T19:53:33Z</dcterms:created>
  <dcterms:modified xsi:type="dcterms:W3CDTF">2017-03-22T04:37:14Z</dcterms:modified>
</cp:coreProperties>
</file>