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6" d="100"/>
          <a:sy n="66" d="100"/>
        </p:scale>
        <p:origin x="-4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8: Bridge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 Step 3: Abstract Class Shape 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 Step 3: Abstract Class Shape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https://www.tutorialspoint.com/design_pattern/bridge_pattern.htm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abstract class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using the </a:t>
            </a:r>
            <a:r>
              <a:rPr lang="en-US" altLang="zh-TW" sz="2000" i="1" dirty="0" err="1" smtClean="0"/>
              <a:t>DrawAPI</a:t>
            </a:r>
            <a:r>
              <a:rPr lang="en-US" altLang="zh-TW" sz="2000" dirty="0" smtClean="0"/>
              <a:t> 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23258" y="1966549"/>
            <a:ext cx="682897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</a:t>
            </a:r>
            <a:r>
              <a:rPr lang="en-US" altLang="zh-TW" sz="2000" dirty="0" err="1" smtClean="0"/>
              <a:t>DrawAPI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drawCircle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radius,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x,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y);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8.5 Step 4: Concrete Class 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8.5 Step 4: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https://www.tutorialspoint.com/design_pattern/bridge_pattern.htm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 implementing the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Circle.java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23258" y="1966549"/>
            <a:ext cx="6828971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Circle extends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x, y, radius;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Circle(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x,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y,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radius, </a:t>
            </a:r>
            <a:r>
              <a:rPr lang="en-US" altLang="zh-TW" sz="2000" dirty="0" err="1" smtClean="0"/>
              <a:t>DrawAPI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drawAPI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super(</a:t>
            </a:r>
            <a:r>
              <a:rPr lang="en-US" altLang="zh-TW" sz="2000" dirty="0" err="1" smtClean="0"/>
              <a:t>drawAPI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this.x</a:t>
            </a:r>
            <a:r>
              <a:rPr lang="en-US" altLang="zh-TW" sz="2000" dirty="0" smtClean="0"/>
              <a:t> = x; 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this.y</a:t>
            </a:r>
            <a:r>
              <a:rPr lang="en-US" altLang="zh-TW" sz="2000" dirty="0" smtClean="0"/>
              <a:t> = y; 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this.radius</a:t>
            </a:r>
            <a:r>
              <a:rPr lang="en-US" altLang="zh-TW" sz="2000" dirty="0" smtClean="0"/>
              <a:t> = radius;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drawAPI.drawCircle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radius,x,y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8.6 Step 5: Bridge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8.6 Step 5: Bridge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https://www.tutorialspoint.com/design_pattern/bridge_pattern.htm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the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and </a:t>
            </a:r>
            <a:r>
              <a:rPr lang="en-US" altLang="zh-TW" sz="2000" i="1" dirty="0" err="1" smtClean="0"/>
              <a:t>DrawAPI</a:t>
            </a:r>
            <a:r>
              <a:rPr lang="en-US" altLang="zh-TW" sz="2000" dirty="0" smtClean="0"/>
              <a:t> classes to draw different colored circles.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BridgePatternDemo.java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23258" y="1966549"/>
            <a:ext cx="6828971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BridgePatternDemo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</a:t>
            </a:r>
            <a:r>
              <a:rPr lang="en-US" altLang="zh-TW" sz="2000" dirty="0" err="1" smtClean="0"/>
              <a:t>redCircle</a:t>
            </a:r>
            <a:r>
              <a:rPr lang="en-US" altLang="zh-TW" sz="2000" dirty="0" smtClean="0"/>
              <a:t> = new Circle(100,100, 10, new </a:t>
            </a:r>
            <a:r>
              <a:rPr lang="en-US" altLang="zh-TW" sz="2000" dirty="0" err="1" smtClean="0"/>
              <a:t>RedCircle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</a:t>
            </a:r>
            <a:r>
              <a:rPr lang="en-US" altLang="zh-TW" sz="2000" dirty="0" err="1" smtClean="0"/>
              <a:t>greenCircle</a:t>
            </a:r>
            <a:r>
              <a:rPr lang="en-US" altLang="zh-TW" sz="2000" dirty="0" smtClean="0"/>
              <a:t> = new Circle(100,100, 10, new </a:t>
            </a:r>
            <a:r>
              <a:rPr lang="en-US" altLang="zh-TW" sz="2000" dirty="0" err="1" smtClean="0"/>
              <a:t>GreenCircle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redCircle.draw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greenCircle.draw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8.7 Step 6: Run Bridge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8.7 Step 6: Run Bridge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https://www.tutorialspoint.com/design_pattern/bridge_pattern.htm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</a:t>
            </a:r>
            <a:r>
              <a:rPr lang="en-US" altLang="zh-TW" sz="2000" i="1" dirty="0" smtClean="0"/>
              <a:t>BridgePatternDemo.java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195" y="1601561"/>
            <a:ext cx="5876925" cy="20002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8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Bridge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Bridge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https://www.tutorialspoint.com/design_pattern/bridge_pattern.htm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Bridge is used when we need to decouple an abstraction from its implementation so that the two can vary independently.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type of design pattern comes under structural pattern as this pattern decouples implementation class and abstract class by providing a bridge structure between them.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pattern involves an interface which acts as a bridge which makes the functionality of concrete classes independent from interface implementer classes.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Both types of classes can be altered structurally without affecting each other.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are demonstrating use of Bridge pattern via following example in which a circle can be drawn in different colors using same abstract class method but different bridge implementer classes.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 Bridge Pattern Implementation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 Bridge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https://www.tutorialspoint.com/design_pattern/bridge_pattern.htm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have a </a:t>
            </a:r>
            <a:r>
              <a:rPr lang="en-US" altLang="zh-TW" sz="2000" i="1" dirty="0" err="1" smtClean="0"/>
              <a:t>DrawAPI</a:t>
            </a:r>
            <a:r>
              <a:rPr lang="en-US" altLang="zh-TW" sz="2000" dirty="0" smtClean="0"/>
              <a:t> interface which is acting as a bridge implementer and concrete classes </a:t>
            </a:r>
            <a:r>
              <a:rPr lang="en-US" altLang="zh-TW" sz="2000" i="1" dirty="0" err="1" smtClean="0"/>
              <a:t>RedCircle</a:t>
            </a:r>
            <a:r>
              <a:rPr lang="en-US" altLang="zh-TW" sz="2000" dirty="0" smtClean="0"/>
              <a:t>, </a:t>
            </a:r>
            <a:r>
              <a:rPr lang="en-US" altLang="zh-TW" sz="2000" i="1" dirty="0" err="1" smtClean="0"/>
              <a:t>GreenCircle</a:t>
            </a:r>
            <a:r>
              <a:rPr lang="en-US" altLang="zh-TW" sz="2000" dirty="0" smtClean="0"/>
              <a:t> implementing the </a:t>
            </a:r>
            <a:r>
              <a:rPr lang="en-US" altLang="zh-TW" sz="2000" i="1" dirty="0" err="1" smtClean="0"/>
              <a:t>DrawAPI</a:t>
            </a:r>
            <a:r>
              <a:rPr lang="en-US" altLang="zh-TW" sz="2000" dirty="0" smtClean="0"/>
              <a:t> interface. 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is an abstract class and will use object of </a:t>
            </a:r>
            <a:r>
              <a:rPr lang="en-US" altLang="zh-TW" sz="2000" i="1" dirty="0" err="1" smtClean="0"/>
              <a:t>DrawAPI</a:t>
            </a:r>
            <a:r>
              <a:rPr lang="en-US" altLang="zh-TW" sz="2000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BridgePatternDemo</a:t>
            </a:r>
            <a:r>
              <a:rPr lang="en-US" altLang="zh-TW" sz="2000" dirty="0" smtClean="0"/>
              <a:t>, our demo class will use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class to draw different colored circle.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3627" y="3216048"/>
            <a:ext cx="6345732" cy="324280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 Step 1: Create Bridge Interface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 Step 1:  Create Bridge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https://www.tutorialspoint.com/design_pattern/bridge_pattern.htm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bridge implementer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DrawAPI.java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24858" y="1981063"/>
            <a:ext cx="682897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</a:t>
            </a:r>
            <a:r>
              <a:rPr lang="en-US" altLang="zh-TW" sz="2000" dirty="0" err="1" smtClean="0"/>
              <a:t>DrawAPI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drawCircle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radius,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x,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y);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 Step 2: Concrete Bridge Class 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 Step 2: Concrete Bridge Class 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https://www.tutorialspoint.com/design_pattern/bridge_pattern.htm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bridge implementer classes implementing the </a:t>
            </a:r>
            <a:r>
              <a:rPr lang="en-US" altLang="zh-TW" sz="2000" i="1" dirty="0" err="1" smtClean="0"/>
              <a:t>DrawAPI</a:t>
            </a:r>
            <a:r>
              <a:rPr lang="en-US" altLang="zh-TW" sz="2000" dirty="0" smtClean="0"/>
              <a:t>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RedCircle.java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08744" y="2285863"/>
            <a:ext cx="682897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</a:t>
            </a:r>
            <a:r>
              <a:rPr lang="en-US" altLang="zh-TW" sz="2000" dirty="0" err="1" smtClean="0"/>
              <a:t>DrawAPI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drawCircle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radius,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x,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y);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  <p:sp>
        <p:nvSpPr>
          <p:cNvPr id="11" name="TextBox 1"/>
          <p:cNvSpPr txBox="1"/>
          <p:nvPr/>
        </p:nvSpPr>
        <p:spPr>
          <a:xfrm>
            <a:off x="580571" y="3918720"/>
            <a:ext cx="8302172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GreenCircle</a:t>
            </a:r>
            <a:r>
              <a:rPr lang="en-US" altLang="zh-TW" sz="2000" dirty="0" smtClean="0"/>
              <a:t> implements </a:t>
            </a:r>
            <a:r>
              <a:rPr lang="en-US" altLang="zh-TW" sz="2000" dirty="0" err="1" smtClean="0"/>
              <a:t>DrawAPI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drawCircle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radius,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x,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y)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("Drawing Circle[ color: green, radius: “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 + radius + ",  x: " + x + ", " + y + "]");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  <p:sp>
        <p:nvSpPr>
          <p:cNvPr id="12" name="TextBox 1"/>
          <p:cNvSpPr txBox="1"/>
          <p:nvPr/>
        </p:nvSpPr>
        <p:spPr>
          <a:xfrm>
            <a:off x="268515" y="3403463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GreenCircle.java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5015</TotalTime>
  <Words>563</Words>
  <Application>Microsoft Office PowerPoint</Application>
  <PresentationFormat>如螢幕大小 (4:3)</PresentationFormat>
  <Paragraphs>117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Office Theme</vt:lpstr>
      <vt:lpstr>Facet</vt:lpstr>
      <vt:lpstr>投影片 1</vt:lpstr>
      <vt:lpstr>投影片 2</vt:lpstr>
      <vt:lpstr>8 Bridge Pattern</vt:lpstr>
      <vt:lpstr>投影片 4</vt:lpstr>
      <vt:lpstr>8.1 Bridge Pattern Implementation</vt:lpstr>
      <vt:lpstr>投影片 6</vt:lpstr>
      <vt:lpstr>8.2 Step 1:  Create Bridge Interface</vt:lpstr>
      <vt:lpstr>投影片 8</vt:lpstr>
      <vt:lpstr>8.3 Step 2: Concrete Bridge Class </vt:lpstr>
      <vt:lpstr>投影片 10</vt:lpstr>
      <vt:lpstr>8.4 Step 3: Abstract Class Shape</vt:lpstr>
      <vt:lpstr>投影片 12</vt:lpstr>
      <vt:lpstr>8.5 Step 4: Concrete Class</vt:lpstr>
      <vt:lpstr>投影片 14</vt:lpstr>
      <vt:lpstr>8.6 Step 5: Bridge Pattern Demo</vt:lpstr>
      <vt:lpstr>投影片 16</vt:lpstr>
      <vt:lpstr>8.7 Step 6: Run Bridge Pattern Demo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805</cp:revision>
  <dcterms:created xsi:type="dcterms:W3CDTF">2015-10-11T19:53:33Z</dcterms:created>
  <dcterms:modified xsi:type="dcterms:W3CDTF">2017-03-22T04:36:56Z</dcterms:modified>
</cp:coreProperties>
</file>