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27"/>
  </p:notesMasterIdLst>
  <p:sldIdLst>
    <p:sldId id="256" r:id="rId3"/>
    <p:sldId id="257" r:id="rId4"/>
    <p:sldId id="258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300" r:id="rId21"/>
    <p:sldId id="299" r:id="rId22"/>
    <p:sldId id="301" r:id="rId23"/>
    <p:sldId id="303" r:id="rId24"/>
    <p:sldId id="302" r:id="rId25"/>
    <p:sldId id="28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71" autoAdjust="0"/>
    <p:restoredTop sz="94660"/>
  </p:normalViewPr>
  <p:slideViewPr>
    <p:cSldViewPr snapToGrid="0">
      <p:cViewPr>
        <p:scale>
          <a:sx n="66" d="100"/>
          <a:sy n="66" d="100"/>
        </p:scale>
        <p:origin x="-468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50A08-1FBC-433B-9B88-98D5F8B842CD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2F598-5E37-4B42-B926-5088F49E6B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503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2F598-5E37-4B42-B926-5088F49E6B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1246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BA455-7F56-4B23-8C82-E4D287D136B3}" type="datetime1">
              <a:rPr lang="en-US" smtClean="0"/>
              <a:pPr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6373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25D9-66EE-4E3E-BC82-15E0BEAA237B}" type="datetime1">
              <a:rPr lang="en-US" smtClean="0"/>
              <a:pPr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019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EB4F-BE98-498F-B5C2-6D6FF577F12E}" type="datetime1">
              <a:rPr lang="en-US" smtClean="0"/>
              <a:pPr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8499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7DA1-09A7-482F-B33A-E54C054E12C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8183" y="6563726"/>
            <a:ext cx="4622973" cy="365125"/>
          </a:xfrm>
        </p:spPr>
        <p:txBody>
          <a:bodyPr/>
          <a:lstStyle>
            <a:lvl1pPr algn="ctr">
              <a:defRPr sz="15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4808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634771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3E86-C4C2-4FB0-A203-367B3D057E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4062" y="6541428"/>
            <a:ext cx="512638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  <a:effectLst/>
              </a:defRPr>
            </a:lvl1pPr>
          </a:lstStyle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2859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E520-B811-460D-AC56-AE7292F4DCC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8506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DE43-7B84-4CDF-B06C-D1FE440F3D3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54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5312-CF6B-4A7F-A73B-D4A62E31151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5816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9C573-2A65-4F14-9074-0AA09E6384C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02230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BA190-F65E-463C-90B5-73C0CAEB550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92501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01AD-C8E1-4A9D-83CC-2EBFD6D626F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549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ABC0-02D2-4791-BA93-BE3538C06062}" type="datetime1">
              <a:rPr lang="en-US" smtClean="0"/>
              <a:pPr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65098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6290-2F5B-4C46-A55E-2683D7A3FA7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2621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5153216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F5BFE-713B-49A2-A07D-9E3A72872C2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1136118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C9A2-6A1E-4A37-9786-1FA91DA43F6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91888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724979676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0321583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8936B-5F96-4D6D-8DB2-F87F2C5EA4E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2298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68CB-2DB9-45E2-90B3-D49300F0A9F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101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4B8C-9C25-4502-91AC-D3600D9DAE48}" type="datetime1">
              <a:rPr lang="en-US" smtClean="0"/>
              <a:pPr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112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048B-2587-4881-92AB-D49A31D5A612}" type="datetime1">
              <a:rPr lang="en-US" smtClean="0"/>
              <a:pPr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956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F270-1BF1-4750-86EA-2CBB5E03D75B}" type="datetime1">
              <a:rPr lang="en-US" smtClean="0"/>
              <a:pPr/>
              <a:t>3/21/2017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67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53B1-3C32-45B8-8F45-E4A0B52DAE0D}" type="datetime1">
              <a:rPr lang="en-US" smtClean="0"/>
              <a:pPr/>
              <a:t>3/21/2017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473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D02A-8A53-43D3-B3ED-D08D89538281}" type="datetime1">
              <a:rPr lang="en-US" smtClean="0"/>
              <a:pPr/>
              <a:t>3/21/2017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560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CE20-5FA2-4DEC-B586-21A327328F76}" type="datetime1">
              <a:rPr lang="en-US" smtClean="0"/>
              <a:pPr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435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CDBA-26A6-4F2A-A4E2-0E196F0AF72F}" type="datetime1">
              <a:rPr lang="en-US" smtClean="0"/>
              <a:pPr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785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FDBB9-A580-4805-9C7E-9E45C09329B9}" type="datetime1">
              <a:rPr lang="en-US" smtClean="0"/>
              <a:pPr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0760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640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187016"/>
            <a:ext cx="9144002" cy="2971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Design Pattern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>
                <a:solidFill>
                  <a:srgbClr val="7030A0"/>
                </a:solidFill>
              </a:rPr>
              <a:t>Chapter 9: Filter Pattern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38934" y="3792974"/>
            <a:ext cx="2899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Peter H. Chen, PhDEE/EMBA</a:t>
            </a:r>
            <a:endParaRPr lang="zh-TW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43186" y="4448628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1315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9.3 Step 2: Interface for Criteria</a:t>
            </a:r>
            <a:endParaRPr lang="en-US" sz="4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9.3 Step 2: Interface for  Criteria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https://www.tutorialspoint.com/design_pattern/filter_pattern.htm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Create an interface for Criteria.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Criteria.java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291772" y="1995577"/>
            <a:ext cx="6836228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import </a:t>
            </a:r>
            <a:r>
              <a:rPr lang="en-US" altLang="zh-TW" sz="2000" dirty="0" err="1" smtClean="0"/>
              <a:t>java.util.List</a:t>
            </a:r>
            <a:r>
              <a:rPr lang="en-US" altLang="zh-TW" sz="2000" dirty="0" smtClean="0"/>
              <a:t>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public interface Criteria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List&lt;Person&gt; </a:t>
            </a:r>
            <a:r>
              <a:rPr lang="en-US" altLang="zh-TW" sz="2000" dirty="0" err="1" smtClean="0"/>
              <a:t>meetCriteria</a:t>
            </a:r>
            <a:r>
              <a:rPr lang="en-US" altLang="zh-TW" sz="2000" dirty="0" smtClean="0"/>
              <a:t>(List&lt;Person&gt; persons);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9.4 Step 3: Concrete Class for Criteria Interface </a:t>
            </a:r>
            <a:endParaRPr lang="en-US" sz="32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9.4 Step 3: Concrete Class for Criteria Interface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https://www.tutorialspoint.com/design_pattern/filter_pattern.htm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Create concrete classes implementing the </a:t>
            </a:r>
            <a:r>
              <a:rPr lang="en-US" altLang="zh-TW" sz="2000" i="1" dirty="0" smtClean="0"/>
              <a:t>Criteria</a:t>
            </a:r>
            <a:r>
              <a:rPr lang="en-US" altLang="zh-TW" sz="2000" dirty="0" smtClean="0"/>
              <a:t> interface.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CriteriaMale.java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117600" y="1952034"/>
            <a:ext cx="7431314" cy="4401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import </a:t>
            </a:r>
            <a:r>
              <a:rPr lang="en-US" altLang="zh-TW" sz="2000" dirty="0" err="1" smtClean="0"/>
              <a:t>java.util.ArrayList</a:t>
            </a:r>
            <a:r>
              <a:rPr lang="en-US" altLang="zh-TW" sz="2000" dirty="0" smtClean="0"/>
              <a:t>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import </a:t>
            </a:r>
            <a:r>
              <a:rPr lang="en-US" altLang="zh-TW" sz="2000" dirty="0" err="1" smtClean="0"/>
              <a:t>java.util.List</a:t>
            </a:r>
            <a:r>
              <a:rPr lang="en-US" altLang="zh-TW" sz="2000" dirty="0" smtClean="0"/>
              <a:t>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</a:t>
            </a:r>
            <a:r>
              <a:rPr lang="en-US" altLang="zh-TW" sz="2000" dirty="0" err="1" smtClean="0"/>
              <a:t>CriteriaMale</a:t>
            </a:r>
            <a:r>
              <a:rPr lang="en-US" altLang="zh-TW" sz="2000" dirty="0" smtClean="0"/>
              <a:t> implements Criteria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@Override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List&lt;Person&gt; </a:t>
            </a:r>
            <a:r>
              <a:rPr lang="en-US" altLang="zh-TW" sz="2000" dirty="0" err="1" smtClean="0"/>
              <a:t>meetCriteria</a:t>
            </a:r>
            <a:r>
              <a:rPr lang="en-US" altLang="zh-TW" sz="2000" dirty="0" smtClean="0"/>
              <a:t>(List&lt;Person&gt; persons)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List&lt;Person&gt; </a:t>
            </a:r>
            <a:r>
              <a:rPr lang="en-US" altLang="zh-TW" sz="2000" dirty="0" err="1" smtClean="0"/>
              <a:t>malePersons</a:t>
            </a:r>
            <a:r>
              <a:rPr lang="en-US" altLang="zh-TW" sz="2000" dirty="0" smtClean="0"/>
              <a:t> = new ArrayList&lt;Person&gt;(); 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for (Person </a:t>
            </a:r>
            <a:r>
              <a:rPr lang="en-US" altLang="zh-TW" sz="2000" dirty="0" err="1" smtClean="0"/>
              <a:t>person</a:t>
            </a:r>
            <a:r>
              <a:rPr lang="en-US" altLang="zh-TW" sz="2000" dirty="0" smtClean="0"/>
              <a:t> : persons)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   if(</a:t>
            </a:r>
            <a:r>
              <a:rPr lang="en-US" altLang="zh-TW" sz="2000" dirty="0" err="1" smtClean="0"/>
              <a:t>person.getGender</a:t>
            </a:r>
            <a:r>
              <a:rPr lang="en-US" altLang="zh-TW" sz="2000" dirty="0" smtClean="0"/>
              <a:t>().</a:t>
            </a:r>
            <a:r>
              <a:rPr lang="en-US" altLang="zh-TW" sz="2000" dirty="0" err="1" smtClean="0"/>
              <a:t>equalsIgnoreCase</a:t>
            </a:r>
            <a:r>
              <a:rPr lang="en-US" altLang="zh-TW" sz="2000" dirty="0" smtClean="0"/>
              <a:t>("MALE")){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      </a:t>
            </a:r>
            <a:r>
              <a:rPr lang="en-US" altLang="zh-TW" sz="2000" dirty="0" err="1" smtClean="0"/>
              <a:t>malePersons.add</a:t>
            </a:r>
            <a:r>
              <a:rPr lang="en-US" altLang="zh-TW" sz="2000" dirty="0" smtClean="0"/>
              <a:t>(person);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return </a:t>
            </a:r>
            <a:r>
              <a:rPr lang="en-US" altLang="zh-TW" sz="2000" dirty="0" err="1" smtClean="0"/>
              <a:t>malePersons</a:t>
            </a:r>
            <a:r>
              <a:rPr lang="en-US" altLang="zh-TW" sz="2000" dirty="0" smtClean="0"/>
              <a:t>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9.4 Step 3: Concrete Class for Criteria Interface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https://www.tutorialspoint.com/design_pattern/filter_pattern.htm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CriteriaFemale.java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117600" y="1661748"/>
            <a:ext cx="7431314" cy="4401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import </a:t>
            </a:r>
            <a:r>
              <a:rPr lang="en-US" altLang="zh-TW" sz="2000" dirty="0" err="1" smtClean="0"/>
              <a:t>java.util.ArrayList</a:t>
            </a:r>
            <a:r>
              <a:rPr lang="en-US" altLang="zh-TW" sz="2000" dirty="0" smtClean="0"/>
              <a:t>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import </a:t>
            </a:r>
            <a:r>
              <a:rPr lang="en-US" altLang="zh-TW" sz="2000" dirty="0" err="1" smtClean="0"/>
              <a:t>java.util.List</a:t>
            </a:r>
            <a:r>
              <a:rPr lang="en-US" altLang="zh-TW" sz="2000" dirty="0" smtClean="0"/>
              <a:t>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</a:t>
            </a:r>
            <a:r>
              <a:rPr lang="en-US" altLang="zh-TW" sz="2000" dirty="0" err="1" smtClean="0"/>
              <a:t>CriteriaFemale</a:t>
            </a:r>
            <a:r>
              <a:rPr lang="en-US" altLang="zh-TW" sz="2000" dirty="0" smtClean="0"/>
              <a:t> implements Criteria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@Override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List&lt;Person&gt; </a:t>
            </a:r>
            <a:r>
              <a:rPr lang="en-US" altLang="zh-TW" sz="2000" dirty="0" err="1" smtClean="0"/>
              <a:t>meetCriteria</a:t>
            </a:r>
            <a:r>
              <a:rPr lang="en-US" altLang="zh-TW" sz="2000" dirty="0" smtClean="0"/>
              <a:t>(List&lt;Person&gt; persons)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List&lt;Person&gt; </a:t>
            </a:r>
            <a:r>
              <a:rPr lang="en-US" altLang="zh-TW" sz="2000" dirty="0" err="1" smtClean="0"/>
              <a:t>femalePersons</a:t>
            </a:r>
            <a:r>
              <a:rPr lang="en-US" altLang="zh-TW" sz="2000" dirty="0" smtClean="0"/>
              <a:t> = new ArrayList&lt;Person&gt;();     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for (Person </a:t>
            </a:r>
            <a:r>
              <a:rPr lang="en-US" altLang="zh-TW" sz="2000" dirty="0" err="1" smtClean="0"/>
              <a:t>person</a:t>
            </a:r>
            <a:r>
              <a:rPr lang="en-US" altLang="zh-TW" sz="2000" dirty="0" smtClean="0"/>
              <a:t> : persons)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   if(</a:t>
            </a:r>
            <a:r>
              <a:rPr lang="en-US" altLang="zh-TW" sz="2000" dirty="0" err="1" smtClean="0"/>
              <a:t>person.getGender</a:t>
            </a:r>
            <a:r>
              <a:rPr lang="en-US" altLang="zh-TW" sz="2000" dirty="0" smtClean="0"/>
              <a:t>().</a:t>
            </a:r>
            <a:r>
              <a:rPr lang="en-US" altLang="zh-TW" sz="2000" dirty="0" err="1" smtClean="0"/>
              <a:t>equalsIgnoreCase</a:t>
            </a:r>
            <a:r>
              <a:rPr lang="en-US" altLang="zh-TW" sz="2000" dirty="0" smtClean="0"/>
              <a:t>("FEMALE")){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      </a:t>
            </a:r>
            <a:r>
              <a:rPr lang="en-US" altLang="zh-TW" sz="2000" dirty="0" err="1" smtClean="0"/>
              <a:t>femalePersons.add</a:t>
            </a:r>
            <a:r>
              <a:rPr lang="en-US" altLang="zh-TW" sz="2000" dirty="0" smtClean="0"/>
              <a:t>(person);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return </a:t>
            </a:r>
            <a:r>
              <a:rPr lang="en-US" altLang="zh-TW" sz="2000" dirty="0" err="1" smtClean="0"/>
              <a:t>femalePersons</a:t>
            </a:r>
            <a:r>
              <a:rPr lang="en-US" altLang="zh-TW" sz="2000" dirty="0" smtClean="0"/>
              <a:t>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9.4 Step 3: Concrete Class for Criteria Interface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https://www.tutorialspoint.com/design_pattern/filter_pattern.htm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CriteriaSingle.java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117600" y="1661748"/>
            <a:ext cx="7431314" cy="4401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import </a:t>
            </a:r>
            <a:r>
              <a:rPr lang="en-US" altLang="zh-TW" sz="2000" dirty="0" err="1" smtClean="0"/>
              <a:t>java.util.ArrayList</a:t>
            </a:r>
            <a:r>
              <a:rPr lang="en-US" altLang="zh-TW" sz="2000" dirty="0" smtClean="0"/>
              <a:t>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import </a:t>
            </a:r>
            <a:r>
              <a:rPr lang="en-US" altLang="zh-TW" sz="2000" dirty="0" err="1" smtClean="0"/>
              <a:t>java.util.List</a:t>
            </a:r>
            <a:r>
              <a:rPr lang="en-US" altLang="zh-TW" sz="2000" dirty="0" smtClean="0"/>
              <a:t>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</a:t>
            </a:r>
            <a:r>
              <a:rPr lang="en-US" altLang="zh-TW" sz="2000" dirty="0" err="1" smtClean="0"/>
              <a:t>CriteriaSingle</a:t>
            </a:r>
            <a:r>
              <a:rPr lang="en-US" altLang="zh-TW" sz="2000" dirty="0" smtClean="0"/>
              <a:t> implements Criteria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@Override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List&lt;Person&gt; </a:t>
            </a:r>
            <a:r>
              <a:rPr lang="en-US" altLang="zh-TW" sz="2000" dirty="0" err="1" smtClean="0"/>
              <a:t>meetCriteria</a:t>
            </a:r>
            <a:r>
              <a:rPr lang="en-US" altLang="zh-TW" sz="2000" dirty="0" smtClean="0"/>
              <a:t>(List&lt;Person&gt; persons)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List&lt;Person&gt; </a:t>
            </a:r>
            <a:r>
              <a:rPr lang="en-US" altLang="zh-TW" sz="2000" dirty="0" err="1" smtClean="0"/>
              <a:t>singlePersons</a:t>
            </a:r>
            <a:r>
              <a:rPr lang="en-US" altLang="zh-TW" sz="2000" dirty="0" smtClean="0"/>
              <a:t> = new ArrayList&lt;Person&gt;(); 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for (Person </a:t>
            </a:r>
            <a:r>
              <a:rPr lang="en-US" altLang="zh-TW" sz="2000" dirty="0" err="1" smtClean="0"/>
              <a:t>person</a:t>
            </a:r>
            <a:r>
              <a:rPr lang="en-US" altLang="zh-TW" sz="2000" dirty="0" smtClean="0"/>
              <a:t> : persons)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   if(</a:t>
            </a:r>
            <a:r>
              <a:rPr lang="en-US" altLang="zh-TW" sz="2000" dirty="0" err="1" smtClean="0"/>
              <a:t>person.getMaritalStatus</a:t>
            </a:r>
            <a:r>
              <a:rPr lang="en-US" altLang="zh-TW" sz="2000" dirty="0" smtClean="0"/>
              <a:t>().</a:t>
            </a:r>
            <a:r>
              <a:rPr lang="en-US" altLang="zh-TW" sz="2000" dirty="0" err="1" smtClean="0"/>
              <a:t>equalsIgnoreCase</a:t>
            </a:r>
            <a:r>
              <a:rPr lang="en-US" altLang="zh-TW" sz="2000" dirty="0" smtClean="0"/>
              <a:t>("SINGLE")){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      </a:t>
            </a:r>
            <a:r>
              <a:rPr lang="en-US" altLang="zh-TW" sz="2000" dirty="0" err="1" smtClean="0"/>
              <a:t>singlePersons.add</a:t>
            </a:r>
            <a:r>
              <a:rPr lang="en-US" altLang="zh-TW" sz="2000" dirty="0" smtClean="0"/>
              <a:t>(person);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return </a:t>
            </a:r>
            <a:r>
              <a:rPr lang="en-US" altLang="zh-TW" sz="2000" dirty="0" err="1" smtClean="0"/>
              <a:t>singlePersons</a:t>
            </a:r>
            <a:r>
              <a:rPr lang="en-US" altLang="zh-TW" sz="2000" dirty="0" smtClean="0"/>
              <a:t>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9.4 Step 3: Concrete Class for Criteria Interface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https://www.tutorialspoint.com/design_pattern/filter_pattern.htm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AndCriteria.java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117600" y="1661748"/>
            <a:ext cx="7634514" cy="4401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import </a:t>
            </a:r>
            <a:r>
              <a:rPr lang="en-US" altLang="zh-TW" sz="2000" dirty="0" err="1" smtClean="0"/>
              <a:t>java.util.List</a:t>
            </a:r>
            <a:r>
              <a:rPr lang="en-US" altLang="zh-TW" sz="2000" dirty="0" smtClean="0"/>
              <a:t>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</a:t>
            </a:r>
            <a:r>
              <a:rPr lang="en-US" altLang="zh-TW" sz="2000" dirty="0" err="1" smtClean="0"/>
              <a:t>AndCriteria</a:t>
            </a:r>
            <a:r>
              <a:rPr lang="en-US" altLang="zh-TW" sz="2000" dirty="0" smtClean="0"/>
              <a:t> implements Criteria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private Criteria </a:t>
            </a:r>
            <a:r>
              <a:rPr lang="en-US" altLang="zh-TW" sz="2000" dirty="0" err="1" smtClean="0"/>
              <a:t>criteria</a:t>
            </a:r>
            <a:r>
              <a:rPr lang="en-US" altLang="zh-TW" sz="2000" dirty="0" smtClean="0"/>
              <a:t>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private Criteria </a:t>
            </a:r>
            <a:r>
              <a:rPr lang="en-US" altLang="zh-TW" sz="2000" dirty="0" err="1" smtClean="0"/>
              <a:t>otherCriteria</a:t>
            </a:r>
            <a:r>
              <a:rPr lang="en-US" altLang="zh-TW" sz="2000" dirty="0" smtClean="0"/>
              <a:t>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</a:t>
            </a:r>
            <a:r>
              <a:rPr lang="en-US" altLang="zh-TW" sz="2000" dirty="0" err="1" smtClean="0"/>
              <a:t>AndCriteria</a:t>
            </a:r>
            <a:r>
              <a:rPr lang="en-US" altLang="zh-TW" sz="2000" dirty="0" smtClean="0"/>
              <a:t>(Criteria </a:t>
            </a:r>
            <a:r>
              <a:rPr lang="en-US" altLang="zh-TW" sz="2000" dirty="0" err="1" smtClean="0"/>
              <a:t>criteria</a:t>
            </a:r>
            <a:r>
              <a:rPr lang="en-US" altLang="zh-TW" sz="2000" dirty="0" smtClean="0"/>
              <a:t>, Criteria </a:t>
            </a:r>
            <a:r>
              <a:rPr lang="en-US" altLang="zh-TW" sz="2000" dirty="0" err="1" smtClean="0"/>
              <a:t>otherCriteria</a:t>
            </a:r>
            <a:r>
              <a:rPr lang="en-US" altLang="zh-TW" sz="2000" dirty="0" smtClean="0"/>
              <a:t>)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this.criteria</a:t>
            </a:r>
            <a:r>
              <a:rPr lang="en-US" altLang="zh-TW" sz="2000" dirty="0" smtClean="0"/>
              <a:t> = criteria;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this.otherCriteria</a:t>
            </a:r>
            <a:r>
              <a:rPr lang="en-US" altLang="zh-TW" sz="2000" dirty="0" smtClean="0"/>
              <a:t> = </a:t>
            </a:r>
            <a:r>
              <a:rPr lang="en-US" altLang="zh-TW" sz="2000" dirty="0" err="1" smtClean="0"/>
              <a:t>otherCriteria</a:t>
            </a:r>
            <a:r>
              <a:rPr lang="en-US" altLang="zh-TW" sz="2000" dirty="0" smtClean="0"/>
              <a:t>; 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@Override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List&lt;Person&gt; </a:t>
            </a:r>
            <a:r>
              <a:rPr lang="en-US" altLang="zh-TW" sz="2000" dirty="0" err="1" smtClean="0"/>
              <a:t>meetCriteria</a:t>
            </a:r>
            <a:r>
              <a:rPr lang="en-US" altLang="zh-TW" sz="2000" dirty="0" smtClean="0"/>
              <a:t>(List&lt;Person&gt; persons)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List&lt;Person&gt; </a:t>
            </a:r>
            <a:r>
              <a:rPr lang="en-US" altLang="zh-TW" sz="2000" dirty="0" err="1" smtClean="0"/>
              <a:t>firstCriteriaPersons</a:t>
            </a:r>
            <a:r>
              <a:rPr lang="en-US" altLang="zh-TW" sz="2000" dirty="0" smtClean="0"/>
              <a:t> = </a:t>
            </a:r>
            <a:r>
              <a:rPr lang="en-US" altLang="zh-TW" sz="2000" dirty="0" err="1" smtClean="0"/>
              <a:t>criteria.meetCriteria</a:t>
            </a:r>
            <a:r>
              <a:rPr lang="en-US" altLang="zh-TW" sz="2000" dirty="0" smtClean="0"/>
              <a:t>(persons);	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return </a:t>
            </a:r>
            <a:r>
              <a:rPr lang="en-US" altLang="zh-TW" sz="2000" dirty="0" err="1" smtClean="0"/>
              <a:t>otherCriteria.meetCriteria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firstCriteriaPersons</a:t>
            </a:r>
            <a:r>
              <a:rPr lang="en-US" altLang="zh-TW" sz="2000" dirty="0" smtClean="0"/>
              <a:t>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9.4 Step 3: Concrete Class for Criteria Interface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https://www.tutorialspoint.com/design_pattern/filter_pattern.htm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OrCriteria.java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669143" y="1661748"/>
            <a:ext cx="5762172" cy="4401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1400" dirty="0" smtClean="0"/>
              <a:t>import </a:t>
            </a:r>
            <a:r>
              <a:rPr lang="en-US" altLang="zh-TW" sz="1400" dirty="0" err="1" smtClean="0"/>
              <a:t>java.util.List</a:t>
            </a:r>
            <a:r>
              <a:rPr lang="en-US" altLang="zh-TW" sz="1400" dirty="0" smtClean="0"/>
              <a:t>;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public class </a:t>
            </a:r>
            <a:r>
              <a:rPr lang="en-US" altLang="zh-TW" sz="1400" dirty="0" err="1" smtClean="0"/>
              <a:t>OrCriteria</a:t>
            </a:r>
            <a:r>
              <a:rPr lang="en-US" altLang="zh-TW" sz="1400" dirty="0" smtClean="0"/>
              <a:t> implements Criteria {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private Criteria </a:t>
            </a:r>
            <a:r>
              <a:rPr lang="en-US" altLang="zh-TW" sz="1400" dirty="0" err="1" smtClean="0"/>
              <a:t>criteria</a:t>
            </a:r>
            <a:r>
              <a:rPr lang="en-US" altLang="zh-TW" sz="1400" dirty="0" smtClean="0"/>
              <a:t>;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private Criteria </a:t>
            </a:r>
            <a:r>
              <a:rPr lang="en-US" altLang="zh-TW" sz="1400" dirty="0" err="1" smtClean="0"/>
              <a:t>otherCriteria</a:t>
            </a:r>
            <a:r>
              <a:rPr lang="en-US" altLang="zh-TW" sz="1400" dirty="0" smtClean="0"/>
              <a:t>;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public </a:t>
            </a:r>
            <a:r>
              <a:rPr lang="en-US" altLang="zh-TW" sz="1400" dirty="0" err="1" smtClean="0"/>
              <a:t>OrCriteria</a:t>
            </a:r>
            <a:r>
              <a:rPr lang="en-US" altLang="zh-TW" sz="1400" dirty="0" smtClean="0"/>
              <a:t>(Criteria </a:t>
            </a:r>
            <a:r>
              <a:rPr lang="en-US" altLang="zh-TW" sz="1400" dirty="0" err="1" smtClean="0"/>
              <a:t>criteria</a:t>
            </a:r>
            <a:r>
              <a:rPr lang="en-US" altLang="zh-TW" sz="1400" dirty="0" smtClean="0"/>
              <a:t>, Criteria </a:t>
            </a:r>
            <a:r>
              <a:rPr lang="en-US" altLang="zh-TW" sz="1400" dirty="0" err="1" smtClean="0"/>
              <a:t>otherCriteria</a:t>
            </a:r>
            <a:r>
              <a:rPr lang="en-US" altLang="zh-TW" sz="1400" dirty="0" smtClean="0"/>
              <a:t>) {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</a:t>
            </a:r>
            <a:r>
              <a:rPr lang="en-US" altLang="zh-TW" sz="1400" dirty="0" err="1" smtClean="0"/>
              <a:t>this.criteria</a:t>
            </a:r>
            <a:r>
              <a:rPr lang="en-US" altLang="zh-TW" sz="1400" dirty="0" smtClean="0"/>
              <a:t> = criteria;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</a:t>
            </a:r>
            <a:r>
              <a:rPr lang="en-US" altLang="zh-TW" sz="1400" dirty="0" err="1" smtClean="0"/>
              <a:t>this.otherCriteria</a:t>
            </a:r>
            <a:r>
              <a:rPr lang="en-US" altLang="zh-TW" sz="1400" dirty="0" smtClean="0"/>
              <a:t> = </a:t>
            </a:r>
            <a:r>
              <a:rPr lang="en-US" altLang="zh-TW" sz="1400" dirty="0" err="1" smtClean="0"/>
              <a:t>otherCriteria</a:t>
            </a:r>
            <a:r>
              <a:rPr lang="en-US" altLang="zh-TW" sz="1400" dirty="0" smtClean="0"/>
              <a:t>; 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@Override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public List&lt;Person&gt; </a:t>
            </a:r>
            <a:r>
              <a:rPr lang="en-US" altLang="zh-TW" sz="1400" dirty="0" err="1" smtClean="0"/>
              <a:t>meetCriteria</a:t>
            </a:r>
            <a:r>
              <a:rPr lang="en-US" altLang="zh-TW" sz="1400" dirty="0" smtClean="0"/>
              <a:t>(List&lt;Person&gt; persons) {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List&lt;Person&gt; </a:t>
            </a:r>
            <a:r>
              <a:rPr lang="en-US" altLang="zh-TW" sz="1400" dirty="0" err="1" smtClean="0"/>
              <a:t>firstCriteriaItems</a:t>
            </a:r>
            <a:r>
              <a:rPr lang="en-US" altLang="zh-TW" sz="1400" dirty="0" smtClean="0"/>
              <a:t> = </a:t>
            </a:r>
            <a:r>
              <a:rPr lang="en-US" altLang="zh-TW" sz="1400" dirty="0" err="1" smtClean="0"/>
              <a:t>criteria.meetCriteria</a:t>
            </a:r>
            <a:r>
              <a:rPr lang="en-US" altLang="zh-TW" sz="1400" dirty="0" smtClean="0"/>
              <a:t>(persons);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List&lt;Person&gt; </a:t>
            </a:r>
            <a:r>
              <a:rPr lang="en-US" altLang="zh-TW" sz="1400" dirty="0" err="1" smtClean="0"/>
              <a:t>otherCriteriaItems</a:t>
            </a:r>
            <a:r>
              <a:rPr lang="en-US" altLang="zh-TW" sz="1400" dirty="0" smtClean="0"/>
              <a:t> = </a:t>
            </a:r>
            <a:r>
              <a:rPr lang="en-US" altLang="zh-TW" sz="1400" dirty="0" err="1" smtClean="0"/>
              <a:t>otherCriteria.meetCriteria</a:t>
            </a:r>
            <a:r>
              <a:rPr lang="en-US" altLang="zh-TW" sz="1400" dirty="0" smtClean="0"/>
              <a:t>(persons);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for (Person </a:t>
            </a:r>
            <a:r>
              <a:rPr lang="en-US" altLang="zh-TW" sz="1400" dirty="0" err="1" smtClean="0"/>
              <a:t>person</a:t>
            </a:r>
            <a:r>
              <a:rPr lang="en-US" altLang="zh-TW" sz="1400" dirty="0" smtClean="0"/>
              <a:t> : </a:t>
            </a:r>
            <a:r>
              <a:rPr lang="en-US" altLang="zh-TW" sz="1400" dirty="0" err="1" smtClean="0"/>
              <a:t>otherCriteriaItems</a:t>
            </a:r>
            <a:r>
              <a:rPr lang="en-US" altLang="zh-TW" sz="1400" dirty="0" smtClean="0"/>
              <a:t>) {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   if(!</a:t>
            </a:r>
            <a:r>
              <a:rPr lang="en-US" altLang="zh-TW" sz="1400" dirty="0" err="1" smtClean="0"/>
              <a:t>firstCriteriaItems.contains</a:t>
            </a:r>
            <a:r>
              <a:rPr lang="en-US" altLang="zh-TW" sz="1400" dirty="0" smtClean="0"/>
              <a:t>(person)){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      </a:t>
            </a:r>
            <a:r>
              <a:rPr lang="en-US" altLang="zh-TW" sz="1400" dirty="0" err="1" smtClean="0"/>
              <a:t>firstCriteriaItems.add</a:t>
            </a:r>
            <a:r>
              <a:rPr lang="en-US" altLang="zh-TW" sz="1400" dirty="0" smtClean="0"/>
              <a:t>(person);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   }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}	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return </a:t>
            </a:r>
            <a:r>
              <a:rPr lang="en-US" altLang="zh-TW" sz="1400" dirty="0" err="1" smtClean="0"/>
              <a:t>firstCriteriaItems</a:t>
            </a:r>
            <a:r>
              <a:rPr lang="en-US" altLang="zh-TW" sz="1400" dirty="0" smtClean="0"/>
              <a:t>;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}</a:t>
            </a:r>
            <a:endParaRPr lang="en-US" altLang="zh-TW" sz="1400" dirty="0"/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9.5 Step 4: Criteria Pattern Demo </a:t>
            </a:r>
            <a:endParaRPr lang="en-US" sz="48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9.5 Step 4: Criteria Pattern Demo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https://www.tutorialspoint.com/design_pattern/filter_pattern.htm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Use different Criteria and their combination to filter out persons.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CriteriaPatternDemo.java (1)</a:t>
            </a:r>
            <a:endParaRPr lang="en-US" altLang="zh-TW" sz="2000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362857" y="2002971"/>
            <a:ext cx="8519886" cy="34778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import </a:t>
            </a:r>
            <a:r>
              <a:rPr lang="en-US" altLang="zh-TW" sz="2000" dirty="0" err="1" smtClean="0"/>
              <a:t>java.util.ArrayList</a:t>
            </a:r>
            <a:r>
              <a:rPr lang="en-US" altLang="zh-TW" sz="2000" dirty="0" smtClean="0"/>
              <a:t>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import </a:t>
            </a:r>
            <a:r>
              <a:rPr lang="en-US" altLang="zh-TW" sz="2000" dirty="0" err="1" smtClean="0"/>
              <a:t>java.util.List</a:t>
            </a:r>
            <a:r>
              <a:rPr lang="en-US" altLang="zh-TW" sz="2000" dirty="0" smtClean="0"/>
              <a:t>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</a:t>
            </a:r>
            <a:r>
              <a:rPr lang="en-US" altLang="zh-TW" sz="2000" dirty="0" err="1" smtClean="0"/>
              <a:t>CriteriaPatternDemo</a:t>
            </a:r>
            <a:r>
              <a:rPr lang="en-US" altLang="zh-TW" sz="2000" dirty="0" smtClean="0"/>
              <a:t>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static void main(String[] </a:t>
            </a:r>
            <a:r>
              <a:rPr lang="en-US" altLang="zh-TW" sz="2000" dirty="0" err="1" smtClean="0"/>
              <a:t>args</a:t>
            </a:r>
            <a:r>
              <a:rPr lang="en-US" altLang="zh-TW" sz="2000" dirty="0" smtClean="0"/>
              <a:t>)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List&lt;Person&gt; persons = new ArrayList&lt;Person&gt;();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persons.add</a:t>
            </a:r>
            <a:r>
              <a:rPr lang="en-US" altLang="zh-TW" sz="2000" dirty="0" smtClean="0"/>
              <a:t>(new Person("</a:t>
            </a:r>
            <a:r>
              <a:rPr lang="en-US" altLang="zh-TW" sz="2000" dirty="0" err="1" smtClean="0"/>
              <a:t>Robert","Male</a:t>
            </a:r>
            <a:r>
              <a:rPr lang="en-US" altLang="zh-TW" sz="2000" dirty="0" smtClean="0"/>
              <a:t>", "Single"));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persons.add</a:t>
            </a:r>
            <a:r>
              <a:rPr lang="en-US" altLang="zh-TW" sz="2000" dirty="0" smtClean="0"/>
              <a:t>(new Person("John", "Male", "Married"));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persons.add</a:t>
            </a:r>
            <a:r>
              <a:rPr lang="en-US" altLang="zh-TW" sz="2000" dirty="0" smtClean="0"/>
              <a:t>(new Person("Laura", "Female", "Married"));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persons.add</a:t>
            </a:r>
            <a:r>
              <a:rPr lang="en-US" altLang="zh-TW" sz="2000" dirty="0" smtClean="0"/>
              <a:t>(new Person("Diana", "Female", "Single"));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persons.add</a:t>
            </a:r>
            <a:r>
              <a:rPr lang="en-US" altLang="zh-TW" sz="2000" dirty="0" smtClean="0"/>
              <a:t>(new Person("Mike", "Male", "Single"));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persons.add</a:t>
            </a:r>
            <a:r>
              <a:rPr lang="en-US" altLang="zh-TW" sz="2000" dirty="0" smtClean="0"/>
              <a:t>(new Person("Bobby", "Male", "Single"));</a:t>
            </a:r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 Filter Pattern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9.5 Step 4: Criteria Pattern Demo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https://www.tutorialspoint.com/design_pattern/filter_pattern.htm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CriteriaPatternDemo.java (2)</a:t>
            </a:r>
            <a:endParaRPr lang="en-US" altLang="zh-TW" sz="2000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464457" y="1611085"/>
            <a:ext cx="8389258" cy="4401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      Criteria male = new </a:t>
            </a:r>
            <a:r>
              <a:rPr lang="en-US" altLang="zh-TW" sz="2000" dirty="0" err="1" smtClean="0"/>
              <a:t>CriteriaMale</a:t>
            </a:r>
            <a:r>
              <a:rPr lang="en-US" altLang="zh-TW" sz="2000" dirty="0" smtClean="0"/>
              <a:t>();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Criteria female = new </a:t>
            </a:r>
            <a:r>
              <a:rPr lang="en-US" altLang="zh-TW" sz="2000" dirty="0" err="1" smtClean="0"/>
              <a:t>CriteriaFemale</a:t>
            </a:r>
            <a:r>
              <a:rPr lang="en-US" altLang="zh-TW" sz="2000" dirty="0" smtClean="0"/>
              <a:t>();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Criteria single = new </a:t>
            </a:r>
            <a:r>
              <a:rPr lang="en-US" altLang="zh-TW" sz="2000" dirty="0" err="1" smtClean="0"/>
              <a:t>CriteriaSingle</a:t>
            </a:r>
            <a:r>
              <a:rPr lang="en-US" altLang="zh-TW" sz="2000" dirty="0" smtClean="0"/>
              <a:t>();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Criteria </a:t>
            </a:r>
            <a:r>
              <a:rPr lang="en-US" altLang="zh-TW" sz="2000" dirty="0" err="1" smtClean="0"/>
              <a:t>singleMale</a:t>
            </a:r>
            <a:r>
              <a:rPr lang="en-US" altLang="zh-TW" sz="2000" dirty="0" smtClean="0"/>
              <a:t> = new </a:t>
            </a:r>
            <a:r>
              <a:rPr lang="en-US" altLang="zh-TW" sz="2000" dirty="0" err="1" smtClean="0"/>
              <a:t>AndCriteria</a:t>
            </a:r>
            <a:r>
              <a:rPr lang="en-US" altLang="zh-TW" sz="2000" dirty="0" smtClean="0"/>
              <a:t>(single, male);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Criteria </a:t>
            </a:r>
            <a:r>
              <a:rPr lang="en-US" altLang="zh-TW" sz="2000" dirty="0" err="1" smtClean="0"/>
              <a:t>singleOrFemale</a:t>
            </a:r>
            <a:r>
              <a:rPr lang="en-US" altLang="zh-TW" sz="2000" dirty="0" smtClean="0"/>
              <a:t> = new </a:t>
            </a:r>
            <a:r>
              <a:rPr lang="en-US" altLang="zh-TW" sz="2000" dirty="0" err="1" smtClean="0"/>
              <a:t>OrCriteria</a:t>
            </a:r>
            <a:r>
              <a:rPr lang="en-US" altLang="zh-TW" sz="2000" dirty="0" smtClean="0"/>
              <a:t>(single, female);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System.out.println</a:t>
            </a:r>
            <a:r>
              <a:rPr lang="en-US" altLang="zh-TW" sz="2000" dirty="0" smtClean="0"/>
              <a:t>("Males: ");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printPersons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male.meetCriteria</a:t>
            </a:r>
            <a:r>
              <a:rPr lang="en-US" altLang="zh-TW" sz="2000" dirty="0" smtClean="0"/>
              <a:t>(persons));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System.out.println</a:t>
            </a:r>
            <a:r>
              <a:rPr lang="en-US" altLang="zh-TW" sz="2000" dirty="0" smtClean="0"/>
              <a:t>("\</a:t>
            </a:r>
            <a:r>
              <a:rPr lang="en-US" altLang="zh-TW" sz="2000" dirty="0" err="1" smtClean="0"/>
              <a:t>nFemales</a:t>
            </a:r>
            <a:r>
              <a:rPr lang="en-US" altLang="zh-TW" sz="2000" dirty="0" smtClean="0"/>
              <a:t>: ");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printPersons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female.meetCriteria</a:t>
            </a:r>
            <a:r>
              <a:rPr lang="en-US" altLang="zh-TW" sz="2000" dirty="0" smtClean="0"/>
              <a:t>(persons));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System.out.println</a:t>
            </a:r>
            <a:r>
              <a:rPr lang="en-US" altLang="zh-TW" sz="2000" dirty="0" smtClean="0"/>
              <a:t>("\</a:t>
            </a:r>
            <a:r>
              <a:rPr lang="en-US" altLang="zh-TW" sz="2000" dirty="0" err="1" smtClean="0"/>
              <a:t>nSingle</a:t>
            </a:r>
            <a:r>
              <a:rPr lang="en-US" altLang="zh-TW" sz="2000" dirty="0" smtClean="0"/>
              <a:t> Males: ");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printPersons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singleMale.meetCriteria</a:t>
            </a:r>
            <a:r>
              <a:rPr lang="en-US" altLang="zh-TW" sz="2000" dirty="0" smtClean="0"/>
              <a:t>(persons));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System.out.println</a:t>
            </a:r>
            <a:r>
              <a:rPr lang="en-US" altLang="zh-TW" sz="2000" dirty="0" smtClean="0"/>
              <a:t>("\</a:t>
            </a:r>
            <a:r>
              <a:rPr lang="en-US" altLang="zh-TW" sz="2000" dirty="0" err="1" smtClean="0"/>
              <a:t>nSingle</a:t>
            </a:r>
            <a:r>
              <a:rPr lang="en-US" altLang="zh-TW" sz="2000" dirty="0" smtClean="0"/>
              <a:t> Or Females: ");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printPersons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singleOrFemale.meetCriteria</a:t>
            </a:r>
            <a:r>
              <a:rPr lang="en-US" altLang="zh-TW" sz="2000" dirty="0" smtClean="0"/>
              <a:t>(persons));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9.5 Step 4: Criteria Pattern Demo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https://www.tutorialspoint.com/design_pattern/filter_pattern.htm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CriteriaPatternDemo.java (3)</a:t>
            </a:r>
            <a:endParaRPr lang="en-US" altLang="zh-TW" sz="2000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406399" y="1611085"/>
            <a:ext cx="8447315" cy="25545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static void </a:t>
            </a:r>
            <a:r>
              <a:rPr lang="en-US" altLang="zh-TW" sz="2000" dirty="0" err="1" smtClean="0"/>
              <a:t>printPersons</a:t>
            </a:r>
            <a:r>
              <a:rPr lang="en-US" altLang="zh-TW" sz="2000" dirty="0" smtClean="0"/>
              <a:t>(List&lt;Person&gt; persons){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for (Person </a:t>
            </a:r>
            <a:r>
              <a:rPr lang="en-US" altLang="zh-TW" sz="2000" dirty="0" err="1" smtClean="0"/>
              <a:t>person</a:t>
            </a:r>
            <a:r>
              <a:rPr lang="en-US" altLang="zh-TW" sz="2000" dirty="0" smtClean="0"/>
              <a:t> : persons)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   </a:t>
            </a:r>
            <a:r>
              <a:rPr lang="en-US" altLang="zh-TW" sz="2000" dirty="0" err="1" smtClean="0"/>
              <a:t>System.out.println</a:t>
            </a:r>
            <a:r>
              <a:rPr lang="en-US" altLang="zh-TW" sz="2000" dirty="0" smtClean="0"/>
              <a:t>("Person : [ Name : " + </a:t>
            </a:r>
            <a:r>
              <a:rPr lang="en-US" altLang="zh-TW" sz="2000" dirty="0" err="1" smtClean="0"/>
              <a:t>person.getName</a:t>
            </a:r>
            <a:r>
              <a:rPr lang="en-US" altLang="zh-TW" sz="2000" dirty="0" smtClean="0"/>
              <a:t>() 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		 + ", Gender : " + </a:t>
            </a:r>
            <a:r>
              <a:rPr lang="en-US" altLang="zh-TW" sz="2000" dirty="0" err="1" smtClean="0"/>
              <a:t>person.getGender</a:t>
            </a:r>
            <a:r>
              <a:rPr lang="en-US" altLang="zh-TW" sz="2000" dirty="0" smtClean="0"/>
              <a:t>() + ", Marital Status : " 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		 + </a:t>
            </a:r>
            <a:r>
              <a:rPr lang="en-US" altLang="zh-TW" sz="2000" dirty="0" err="1" smtClean="0"/>
              <a:t>person.getMaritalStatus</a:t>
            </a:r>
            <a:r>
              <a:rPr lang="en-US" altLang="zh-TW" sz="2000" dirty="0" smtClean="0"/>
              <a:t>() + " ]");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      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9.6 Step 5: Run Criteria Pattern Demo </a:t>
            </a:r>
            <a:endParaRPr lang="en-US" sz="40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9.6 Step 5: Run </a:t>
            </a:r>
            <a:r>
              <a:rPr lang="en-US" altLang="zh-TW" sz="30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riteria</a:t>
            </a:r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Pattern Demo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https://www.tutorialspoint.com/design_pattern/filter_pattern.htm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Run CriteriaPatternDemo.java</a:t>
            </a:r>
            <a:endParaRPr lang="en-US" altLang="zh-TW" sz="2000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8457" y="1664063"/>
            <a:ext cx="5174117" cy="469886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88238" y="4332495"/>
            <a:ext cx="61478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rgbClr val="2C3C43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2C3C43"/>
                  </a:fgClr>
                  <a:bgClr>
                    <a:srgbClr val="2C3C43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2C3C43">
                      <a:lumMod val="75000"/>
                    </a:srgbClr>
                  </a:outerShdw>
                </a:effectLst>
              </a:rPr>
              <a:t>END of CHAPTER 9</a:t>
            </a:r>
            <a:endParaRPr lang="en-US" sz="5400" b="1" dirty="0">
              <a:ln w="12700">
                <a:solidFill>
                  <a:srgbClr val="2C3C43">
                    <a:lumMod val="75000"/>
                  </a:srgbClr>
                </a:solidFill>
                <a:prstDash val="solid"/>
              </a:ln>
              <a:pattFill prst="dkUpDiag">
                <a:fgClr>
                  <a:srgbClr val="2C3C43"/>
                </a:fgClr>
                <a:bgClr>
                  <a:srgbClr val="2C3C43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2C3C43">
                    <a:lumMod val="7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845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 Filter Pattern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https://www.tutorialspoint.com/design_pattern/filter_pattern.htm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6312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Filter pattern or Criteria pattern is a design pattern that enables developers to filter a set of objects using different criteria and chaining them in a decoupled way through logical operations.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This type of design pattern comes under structural pattern as this pattern combines multiple criteria to obtain single criteria.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9.1 Filter Pattern Implementation</a:t>
            </a:r>
            <a:endParaRPr lang="en-US" sz="48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9.1 Filter Pattern Implementation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https://www.tutorialspoint.com/design_pattern/filter_pattern.htm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3234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We're going to create a </a:t>
            </a:r>
            <a:r>
              <a:rPr lang="en-US" altLang="zh-TW" sz="2000" i="1" dirty="0" smtClean="0"/>
              <a:t>Person</a:t>
            </a:r>
            <a:r>
              <a:rPr lang="en-US" altLang="zh-TW" sz="2000" dirty="0" smtClean="0"/>
              <a:t> object, </a:t>
            </a:r>
            <a:r>
              <a:rPr lang="en-US" altLang="zh-TW" sz="2000" i="1" dirty="0" smtClean="0"/>
              <a:t>Criteria</a:t>
            </a:r>
            <a:r>
              <a:rPr lang="en-US" altLang="zh-TW" sz="2000" dirty="0" smtClean="0"/>
              <a:t> interface and concrete classes implementing this interface to filter list of </a:t>
            </a:r>
            <a:r>
              <a:rPr lang="en-US" altLang="zh-TW" sz="2000" i="1" dirty="0" smtClean="0"/>
              <a:t>Person</a:t>
            </a:r>
            <a:r>
              <a:rPr lang="en-US" altLang="zh-TW" sz="2000" dirty="0" smtClean="0"/>
              <a:t> objects.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err="1" smtClean="0"/>
              <a:t>CriteriaPatternDemo</a:t>
            </a:r>
            <a:r>
              <a:rPr lang="en-US" altLang="zh-TW" sz="2000" dirty="0" smtClean="0"/>
              <a:t>, our demo class uses </a:t>
            </a:r>
            <a:r>
              <a:rPr lang="en-US" altLang="zh-TW" sz="2000" i="1" dirty="0" smtClean="0"/>
              <a:t>Criteria</a:t>
            </a:r>
            <a:r>
              <a:rPr lang="en-US" altLang="zh-TW" sz="2000" dirty="0" smtClean="0"/>
              <a:t> objects to filter List of </a:t>
            </a:r>
            <a:r>
              <a:rPr lang="en-US" altLang="zh-TW" sz="2000" i="1" dirty="0" smtClean="0"/>
              <a:t>Person</a:t>
            </a:r>
            <a:r>
              <a:rPr lang="en-US" altLang="zh-TW" sz="2000" dirty="0" smtClean="0"/>
              <a:t> objects based on various criteria and their combinations.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85949" y="2538413"/>
            <a:ext cx="5267831" cy="3993016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9.2 Step 1: Create Class for Criteria</a:t>
            </a:r>
            <a:endParaRPr lang="en-US" sz="4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9.2 Step 1: Create Class for  Criteria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https://www.tutorialspoint.com/design_pattern/filter_pattern.htm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Create a class on which criteria is to be applied.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Person.java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291772" y="1995577"/>
            <a:ext cx="5878286" cy="41857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1400" dirty="0" smtClean="0"/>
              <a:t>public class Person {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private String name;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private String gender;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private String </a:t>
            </a:r>
            <a:r>
              <a:rPr lang="en-US" altLang="zh-TW" sz="1400" dirty="0" err="1" smtClean="0"/>
              <a:t>maritalStatus</a:t>
            </a:r>
            <a:r>
              <a:rPr lang="en-US" altLang="zh-TW" sz="1400" dirty="0" smtClean="0"/>
              <a:t>;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public Person(String name, String gender, String </a:t>
            </a:r>
            <a:r>
              <a:rPr lang="en-US" altLang="zh-TW" sz="1400" dirty="0" err="1" smtClean="0"/>
              <a:t>maritalStatus</a:t>
            </a:r>
            <a:r>
              <a:rPr lang="en-US" altLang="zh-TW" sz="1400" dirty="0" smtClean="0"/>
              <a:t>){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this.name = name;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</a:t>
            </a:r>
            <a:r>
              <a:rPr lang="en-US" altLang="zh-TW" sz="1400" dirty="0" err="1" smtClean="0"/>
              <a:t>this.gender</a:t>
            </a:r>
            <a:r>
              <a:rPr lang="en-US" altLang="zh-TW" sz="1400" dirty="0" smtClean="0"/>
              <a:t> = gender;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</a:t>
            </a:r>
            <a:r>
              <a:rPr lang="en-US" altLang="zh-TW" sz="1400" dirty="0" err="1" smtClean="0"/>
              <a:t>this.maritalStatus</a:t>
            </a:r>
            <a:r>
              <a:rPr lang="en-US" altLang="zh-TW" sz="1400" dirty="0" smtClean="0"/>
              <a:t> = </a:t>
            </a:r>
            <a:r>
              <a:rPr lang="en-US" altLang="zh-TW" sz="1400" dirty="0" err="1" smtClean="0"/>
              <a:t>maritalStatus</a:t>
            </a:r>
            <a:r>
              <a:rPr lang="en-US" altLang="zh-TW" sz="1400" dirty="0" smtClean="0"/>
              <a:t>;		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public String </a:t>
            </a:r>
            <a:r>
              <a:rPr lang="en-US" altLang="zh-TW" sz="1400" dirty="0" err="1" smtClean="0"/>
              <a:t>getName</a:t>
            </a:r>
            <a:r>
              <a:rPr lang="en-US" altLang="zh-TW" sz="1400" dirty="0" smtClean="0"/>
              <a:t>() {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return name;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public String </a:t>
            </a:r>
            <a:r>
              <a:rPr lang="en-US" altLang="zh-TW" sz="1400" dirty="0" err="1" smtClean="0"/>
              <a:t>getGender</a:t>
            </a:r>
            <a:r>
              <a:rPr lang="en-US" altLang="zh-TW" sz="1400" dirty="0" smtClean="0"/>
              <a:t>() {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return gender;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public String </a:t>
            </a:r>
            <a:r>
              <a:rPr lang="en-US" altLang="zh-TW" sz="1400" dirty="0" err="1" smtClean="0"/>
              <a:t>getMaritalStatus</a:t>
            </a:r>
            <a:r>
              <a:rPr lang="en-US" altLang="zh-TW" sz="1400" dirty="0" smtClean="0"/>
              <a:t>() {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return </a:t>
            </a:r>
            <a:r>
              <a:rPr lang="en-US" altLang="zh-TW" sz="1400" dirty="0" err="1" smtClean="0"/>
              <a:t>maritalStatus</a:t>
            </a:r>
            <a:r>
              <a:rPr lang="en-US" altLang="zh-TW" sz="1400" dirty="0" smtClean="0"/>
              <a:t>;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}	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}</a:t>
            </a:r>
            <a:endParaRPr lang="en-US" altLang="zh-TW" sz="1400" dirty="0"/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9.2 Step 1: Create Class for Criteria</a:t>
            </a:r>
            <a:endParaRPr lang="en-US" sz="4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9.2 Step 1: Create Class for  Criteria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https://www.tutorialspoint.com/design_pattern/filter_pattern.htm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Create a class on which criteria is to be applied.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Person.java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291772" y="1995577"/>
            <a:ext cx="5878286" cy="41857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1400" dirty="0" smtClean="0"/>
              <a:t>public class Person {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private String name;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private String gender;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private String </a:t>
            </a:r>
            <a:r>
              <a:rPr lang="en-US" altLang="zh-TW" sz="1400" dirty="0" err="1" smtClean="0"/>
              <a:t>maritalStatus</a:t>
            </a:r>
            <a:r>
              <a:rPr lang="en-US" altLang="zh-TW" sz="1400" dirty="0" smtClean="0"/>
              <a:t>;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public Person(String name, String gender, String </a:t>
            </a:r>
            <a:r>
              <a:rPr lang="en-US" altLang="zh-TW" sz="1400" dirty="0" err="1" smtClean="0"/>
              <a:t>maritalStatus</a:t>
            </a:r>
            <a:r>
              <a:rPr lang="en-US" altLang="zh-TW" sz="1400" dirty="0" smtClean="0"/>
              <a:t>){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this.name = name;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</a:t>
            </a:r>
            <a:r>
              <a:rPr lang="en-US" altLang="zh-TW" sz="1400" dirty="0" err="1" smtClean="0"/>
              <a:t>this.gender</a:t>
            </a:r>
            <a:r>
              <a:rPr lang="en-US" altLang="zh-TW" sz="1400" dirty="0" smtClean="0"/>
              <a:t> = gender;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</a:t>
            </a:r>
            <a:r>
              <a:rPr lang="en-US" altLang="zh-TW" sz="1400" dirty="0" err="1" smtClean="0"/>
              <a:t>this.maritalStatus</a:t>
            </a:r>
            <a:r>
              <a:rPr lang="en-US" altLang="zh-TW" sz="1400" dirty="0" smtClean="0"/>
              <a:t> = </a:t>
            </a:r>
            <a:r>
              <a:rPr lang="en-US" altLang="zh-TW" sz="1400" dirty="0" err="1" smtClean="0"/>
              <a:t>maritalStatus</a:t>
            </a:r>
            <a:r>
              <a:rPr lang="en-US" altLang="zh-TW" sz="1400" dirty="0" smtClean="0"/>
              <a:t>;		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public String </a:t>
            </a:r>
            <a:r>
              <a:rPr lang="en-US" altLang="zh-TW" sz="1400" dirty="0" err="1" smtClean="0"/>
              <a:t>getName</a:t>
            </a:r>
            <a:r>
              <a:rPr lang="en-US" altLang="zh-TW" sz="1400" dirty="0" smtClean="0"/>
              <a:t>() {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return name;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public String </a:t>
            </a:r>
            <a:r>
              <a:rPr lang="en-US" altLang="zh-TW" sz="1400" dirty="0" err="1" smtClean="0"/>
              <a:t>getGender</a:t>
            </a:r>
            <a:r>
              <a:rPr lang="en-US" altLang="zh-TW" sz="1400" dirty="0" smtClean="0"/>
              <a:t>() {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return gender;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public String </a:t>
            </a:r>
            <a:r>
              <a:rPr lang="en-US" altLang="zh-TW" sz="1400" dirty="0" err="1" smtClean="0"/>
              <a:t>getMaritalStatus</a:t>
            </a:r>
            <a:r>
              <a:rPr lang="en-US" altLang="zh-TW" sz="1400" dirty="0" smtClean="0"/>
              <a:t>() {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return </a:t>
            </a:r>
            <a:r>
              <a:rPr lang="en-US" altLang="zh-TW" sz="1400" dirty="0" err="1" smtClean="0"/>
              <a:t>maritalStatus</a:t>
            </a:r>
            <a:r>
              <a:rPr lang="en-US" altLang="zh-TW" sz="1400" dirty="0" smtClean="0"/>
              <a:t>;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}	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}</a:t>
            </a:r>
            <a:endParaRPr lang="en-US" altLang="zh-TW" sz="1400" dirty="0"/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mplate.potx" id="{E80F494D-E271-464E-886B-3BA5D5541D0D}" vid="{81EB598E-8E2C-439E-AC78-BC692462472F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5246</TotalTime>
  <Words>1088</Words>
  <Application>Microsoft Office PowerPoint</Application>
  <PresentationFormat>如螢幕大小 (4:3)</PresentationFormat>
  <Paragraphs>263</Paragraphs>
  <Slides>24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24</vt:i4>
      </vt:variant>
    </vt:vector>
  </HeadingPairs>
  <TitlesOfParts>
    <vt:vector size="26" baseType="lpstr">
      <vt:lpstr>Office Theme</vt:lpstr>
      <vt:lpstr>Facet</vt:lpstr>
      <vt:lpstr>投影片 1</vt:lpstr>
      <vt:lpstr>投影片 2</vt:lpstr>
      <vt:lpstr>9 Filter Pattern</vt:lpstr>
      <vt:lpstr>投影片 4</vt:lpstr>
      <vt:lpstr>9.1 Filter Pattern Implementation</vt:lpstr>
      <vt:lpstr>投影片 6</vt:lpstr>
      <vt:lpstr>9.2 Step 1: Create Class for  Criteria</vt:lpstr>
      <vt:lpstr>投影片 8</vt:lpstr>
      <vt:lpstr>9.2 Step 1: Create Class for  Criteria</vt:lpstr>
      <vt:lpstr>投影片 10</vt:lpstr>
      <vt:lpstr>9.3 Step 2: Interface for  Criteria</vt:lpstr>
      <vt:lpstr>投影片 12</vt:lpstr>
      <vt:lpstr>9.4 Step 3: Concrete Class for Criteria Interface</vt:lpstr>
      <vt:lpstr>9.4 Step 3: Concrete Class for Criteria Interface</vt:lpstr>
      <vt:lpstr>9.4 Step 3: Concrete Class for Criteria Interface</vt:lpstr>
      <vt:lpstr>9.4 Step 3: Concrete Class for Criteria Interface</vt:lpstr>
      <vt:lpstr>9.4 Step 3: Concrete Class for Criteria Interface</vt:lpstr>
      <vt:lpstr>投影片 18</vt:lpstr>
      <vt:lpstr>9.5 Step 4: Criteria Pattern Demo</vt:lpstr>
      <vt:lpstr>9.5 Step 4: Criteria Pattern Demo</vt:lpstr>
      <vt:lpstr>9.5 Step 4: Criteria Pattern Demo</vt:lpstr>
      <vt:lpstr>投影片 22</vt:lpstr>
      <vt:lpstr>9.6 Step 5: Run riteria Pattern Demo</vt:lpstr>
      <vt:lpstr>投影片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USER</cp:lastModifiedBy>
  <cp:revision>843</cp:revision>
  <dcterms:created xsi:type="dcterms:W3CDTF">2015-10-11T19:53:33Z</dcterms:created>
  <dcterms:modified xsi:type="dcterms:W3CDTF">2017-03-22T04:36:45Z</dcterms:modified>
</cp:coreProperties>
</file>