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2" r:id="rId13"/>
    <p:sldId id="291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10: Composite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 Step 2: Composite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9245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CompositePatternDemo.java (2)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566057" y="1611086"/>
            <a:ext cx="8345714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headSales.add</a:t>
            </a:r>
            <a:r>
              <a:rPr lang="en-US" altLang="zh-TW" sz="2000" dirty="0" smtClean="0"/>
              <a:t>(salesExecutive1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headSales.add</a:t>
            </a:r>
            <a:r>
              <a:rPr lang="en-US" altLang="zh-TW" sz="2000" dirty="0" smtClean="0"/>
              <a:t>(salesExecutive2);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headMarketing.add</a:t>
            </a:r>
            <a:r>
              <a:rPr lang="en-US" altLang="zh-TW" sz="2000" dirty="0" smtClean="0"/>
              <a:t>(clerk1);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headMarketing.add</a:t>
            </a:r>
            <a:r>
              <a:rPr lang="en-US" altLang="zh-TW" sz="2000" dirty="0" smtClean="0"/>
              <a:t>(clerk2);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//print all employees of the organization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(CEO);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for (Employee </a:t>
            </a:r>
            <a:r>
              <a:rPr lang="en-US" altLang="zh-TW" sz="2000" dirty="0" err="1" smtClean="0"/>
              <a:t>headEmployee</a:t>
            </a:r>
            <a:r>
              <a:rPr lang="en-US" altLang="zh-TW" sz="2000" dirty="0" smtClean="0"/>
              <a:t> : </a:t>
            </a:r>
            <a:r>
              <a:rPr lang="en-US" altLang="zh-TW" sz="2000" dirty="0" err="1" smtClean="0"/>
              <a:t>CEO.getSubordinates</a:t>
            </a:r>
            <a:r>
              <a:rPr lang="en-US" altLang="zh-TW" sz="2000" dirty="0" smtClean="0"/>
              <a:t>())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headEmployee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for (Employee </a:t>
            </a:r>
            <a:r>
              <a:rPr lang="en-US" altLang="zh-TW" sz="2000" dirty="0" err="1" smtClean="0"/>
              <a:t>employee</a:t>
            </a:r>
            <a:r>
              <a:rPr lang="en-US" altLang="zh-TW" sz="2000" dirty="0" smtClean="0"/>
              <a:t> : </a:t>
            </a:r>
            <a:r>
              <a:rPr lang="en-US" altLang="zh-TW" sz="2000" dirty="0" err="1" smtClean="0"/>
              <a:t>headEmployee.getSubordinates</a:t>
            </a:r>
            <a:r>
              <a:rPr lang="en-US" altLang="zh-TW" sz="2000" dirty="0" smtClean="0"/>
              <a:t>())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(employee);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}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10.4 Run Composite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10.4 Run Composite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92457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CompositePatternDemo.java.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7420" y="1803173"/>
            <a:ext cx="6238875" cy="18002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10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Composite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Composite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Composite </a:t>
            </a:r>
            <a:r>
              <a:rPr lang="en-US" altLang="zh-TW" sz="2000" dirty="0" smtClean="0"/>
              <a:t>pattern is used where we need to treat a group of objects in similar way as a single object.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Composite </a:t>
            </a:r>
            <a:r>
              <a:rPr lang="en-US" altLang="zh-TW" sz="2000" dirty="0" smtClean="0"/>
              <a:t>pattern composes objects in term of a tree structure to represent part as well as whole hierarchy.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type of design pattern comes under structural pattern as this pattern creates a tree structure of group of </a:t>
            </a:r>
            <a:r>
              <a:rPr lang="en-US" altLang="zh-TW" sz="2000" dirty="0" smtClean="0"/>
              <a:t>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pattern creates a class that contains group of its own objects.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class provides ways to modify its group of same </a:t>
            </a:r>
            <a:r>
              <a:rPr lang="en-US" altLang="zh-TW" sz="2000" dirty="0" smtClean="0"/>
              <a:t>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are demonstrating use of composite pattern via following example in which we will show employees hierarchy of an organization.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 Composite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 Composite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have a class </a:t>
            </a:r>
            <a:r>
              <a:rPr lang="en-US" altLang="zh-TW" sz="2000" i="1" dirty="0" smtClean="0"/>
              <a:t>Employee</a:t>
            </a:r>
            <a:r>
              <a:rPr lang="en-US" altLang="zh-TW" sz="2000" dirty="0" smtClean="0"/>
              <a:t> which acts as composite pattern actor class. 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CompositePatternDemo</a:t>
            </a:r>
            <a:r>
              <a:rPr lang="en-US" altLang="zh-TW" sz="2000" dirty="0" smtClean="0"/>
              <a:t>, our demo class will use </a:t>
            </a:r>
            <a:r>
              <a:rPr lang="en-US" altLang="zh-TW" sz="2000" i="1" dirty="0" smtClean="0"/>
              <a:t>Employee</a:t>
            </a:r>
            <a:r>
              <a:rPr lang="en-US" altLang="zh-TW" sz="2000" dirty="0" smtClean="0"/>
              <a:t> class to add department level hierarchy and print all employees.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666" y="2439988"/>
            <a:ext cx="3362325" cy="4010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Step 1: Employee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10.2 Step 1: Employee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3091543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Employee</a:t>
            </a:r>
            <a:r>
              <a:rPr lang="en-US" altLang="zh-TW" sz="2000" dirty="0" smtClean="0"/>
              <a:t> class having list of </a:t>
            </a:r>
            <a:r>
              <a:rPr lang="en-US" altLang="zh-TW" sz="2000" i="1" dirty="0" smtClean="0"/>
              <a:t>Employee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Employee.java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483427" y="1139234"/>
            <a:ext cx="5399315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java.util.ArrayList</a:t>
            </a:r>
            <a:r>
              <a:rPr lang="en-US" altLang="zh-TW" sz="12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java.util.List</a:t>
            </a:r>
            <a:r>
              <a:rPr lang="en-US" altLang="zh-TW" sz="12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public class Employee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String name;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String dept;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salary;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private List&lt;Employee&gt; subordinates;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// constructor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Employee(String </a:t>
            </a:r>
            <a:r>
              <a:rPr lang="en-US" altLang="zh-TW" sz="1200" dirty="0" err="1" smtClean="0"/>
              <a:t>name,String</a:t>
            </a:r>
            <a:r>
              <a:rPr lang="en-US" altLang="zh-TW" sz="1200" dirty="0" smtClean="0"/>
              <a:t> dept, </a:t>
            </a:r>
            <a:r>
              <a:rPr lang="en-US" altLang="zh-TW" sz="1200" dirty="0" err="1" smtClean="0"/>
              <a:t>int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sal</a:t>
            </a:r>
            <a:r>
              <a:rPr lang="en-US" altLang="zh-TW" sz="12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this.name = name;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this.dept</a:t>
            </a:r>
            <a:r>
              <a:rPr lang="en-US" altLang="zh-TW" sz="1200" dirty="0" smtClean="0"/>
              <a:t> = dept;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this.salary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sal</a:t>
            </a:r>
            <a:r>
              <a:rPr lang="en-US" altLang="zh-TW" sz="12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subordinates = new ArrayList&lt;Employee&gt;();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add(Employee e)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subordinates.add</a:t>
            </a:r>
            <a:r>
              <a:rPr lang="en-US" altLang="zh-TW" sz="1200" dirty="0" smtClean="0"/>
              <a:t>(e);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void remove(Employee e) 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subordinates.remove</a:t>
            </a:r>
            <a:r>
              <a:rPr lang="en-US" altLang="zh-TW" sz="1200" dirty="0" smtClean="0"/>
              <a:t>(e);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List&lt;Employee&gt; </a:t>
            </a:r>
            <a:r>
              <a:rPr lang="en-US" altLang="zh-TW" sz="1200" dirty="0" err="1" smtClean="0"/>
              <a:t>getSubordinates</a:t>
            </a:r>
            <a:r>
              <a:rPr lang="en-US" altLang="zh-TW" sz="12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return subordinates;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public String </a:t>
            </a:r>
            <a:r>
              <a:rPr lang="en-US" altLang="zh-TW" sz="1200" dirty="0" err="1" smtClean="0"/>
              <a:t>toString</a:t>
            </a:r>
            <a:r>
              <a:rPr lang="en-US" altLang="zh-TW" sz="12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   return ("Employee :[ Name : " + name + ", dept : " 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	  + dept + ", salary :" + salary+" ]");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   }   </a:t>
            </a:r>
          </a:p>
          <a:p>
            <a:pPr>
              <a:buClr>
                <a:srgbClr val="00B0F0"/>
              </a:buClr>
            </a:pPr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 Step 2: Composite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10.3 Step 2: Composite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https://www.tutorialspoint.com/design_pattern/composite_pattern.htm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92457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</a:t>
            </a:r>
            <a:r>
              <a:rPr lang="en-US" altLang="zh-TW" sz="2000" dirty="0" smtClean="0"/>
              <a:t>the </a:t>
            </a:r>
            <a:r>
              <a:rPr lang="en-US" altLang="zh-TW" sz="2000" i="1" dirty="0" smtClean="0"/>
              <a:t>Employee</a:t>
            </a:r>
            <a:r>
              <a:rPr lang="en-US" altLang="zh-TW" sz="2000" dirty="0" smtClean="0"/>
              <a:t> class to create and print employee </a:t>
            </a:r>
            <a:r>
              <a:rPr lang="en-US" altLang="zh-TW" sz="2000" dirty="0" smtClean="0"/>
              <a:t>hierarchy.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CompositePatternDemo.java (1).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88687" y="1930400"/>
            <a:ext cx="8694056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CompositePatternDemo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Employee CEO = new Employee("</a:t>
            </a:r>
            <a:r>
              <a:rPr lang="en-US" altLang="zh-TW" sz="2000" dirty="0" err="1" smtClean="0"/>
              <a:t>John","CEO</a:t>
            </a:r>
            <a:r>
              <a:rPr lang="en-US" altLang="zh-TW" sz="2000" dirty="0" smtClean="0"/>
              <a:t>", 30000);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Employee </a:t>
            </a:r>
            <a:r>
              <a:rPr lang="en-US" altLang="zh-TW" sz="2000" dirty="0" err="1" smtClean="0"/>
              <a:t>headSales</a:t>
            </a:r>
            <a:r>
              <a:rPr lang="en-US" altLang="zh-TW" sz="2000" dirty="0" smtClean="0"/>
              <a:t> = new Employee("</a:t>
            </a:r>
            <a:r>
              <a:rPr lang="en-US" altLang="zh-TW" sz="2000" dirty="0" err="1" smtClean="0"/>
              <a:t>Robert","Head</a:t>
            </a:r>
            <a:r>
              <a:rPr lang="en-US" altLang="zh-TW" sz="2000" dirty="0" smtClean="0"/>
              <a:t> Sales", 20000);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Employee </a:t>
            </a:r>
            <a:r>
              <a:rPr lang="en-US" altLang="zh-TW" sz="2000" dirty="0" err="1" smtClean="0"/>
              <a:t>headMarketing</a:t>
            </a:r>
            <a:r>
              <a:rPr lang="en-US" altLang="zh-TW" sz="2000" dirty="0" smtClean="0"/>
              <a:t> = new Employee("</a:t>
            </a:r>
            <a:r>
              <a:rPr lang="en-US" altLang="zh-TW" sz="2000" dirty="0" err="1" smtClean="0"/>
              <a:t>Michel","Head</a:t>
            </a:r>
            <a:r>
              <a:rPr lang="en-US" altLang="zh-TW" sz="2000" dirty="0" smtClean="0"/>
              <a:t> Marketing", 20000);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Employee clerk1 = new Employee("</a:t>
            </a:r>
            <a:r>
              <a:rPr lang="en-US" altLang="zh-TW" sz="2000" dirty="0" err="1" smtClean="0"/>
              <a:t>Laura","Marketing</a:t>
            </a:r>
            <a:r>
              <a:rPr lang="en-US" altLang="zh-TW" sz="2000" dirty="0" smtClean="0"/>
              <a:t>", 10000);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Employee clerk2 = new Employee("</a:t>
            </a:r>
            <a:r>
              <a:rPr lang="en-US" altLang="zh-TW" sz="2000" dirty="0" err="1" smtClean="0"/>
              <a:t>Bob","Marketing</a:t>
            </a:r>
            <a:r>
              <a:rPr lang="en-US" altLang="zh-TW" sz="2000" dirty="0" smtClean="0"/>
              <a:t>", 10000);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Employee salesExecutive1 = new Employee("</a:t>
            </a:r>
            <a:r>
              <a:rPr lang="en-US" altLang="zh-TW" sz="2000" dirty="0" err="1" smtClean="0"/>
              <a:t>Richard","Sales</a:t>
            </a:r>
            <a:r>
              <a:rPr lang="en-US" altLang="zh-TW" sz="2000" dirty="0" smtClean="0"/>
              <a:t>", 10000);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Employee salesExecutive2 = new Employee("</a:t>
            </a:r>
            <a:r>
              <a:rPr lang="en-US" altLang="zh-TW" sz="2000" dirty="0" err="1" smtClean="0"/>
              <a:t>Rob","Sales</a:t>
            </a:r>
            <a:r>
              <a:rPr lang="en-US" altLang="zh-TW" sz="2000" dirty="0" smtClean="0"/>
              <a:t>", 10000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</a:t>
            </a:r>
            <a:r>
              <a:rPr lang="en-US" altLang="zh-TW" sz="2000" dirty="0" err="1" smtClean="0"/>
              <a:t>CEO.add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headSales</a:t>
            </a:r>
            <a:r>
              <a:rPr lang="en-US" altLang="zh-TW" sz="2000" dirty="0" smtClean="0"/>
              <a:t>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CEO.add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headMarketing</a:t>
            </a:r>
            <a:r>
              <a:rPr lang="en-US" altLang="zh-TW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5361</TotalTime>
  <Words>544</Words>
  <Application>Microsoft Office PowerPoint</Application>
  <PresentationFormat>如螢幕大小 (4:3)</PresentationFormat>
  <Paragraphs>112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Office Theme</vt:lpstr>
      <vt:lpstr>Facet</vt:lpstr>
      <vt:lpstr>投影片 1</vt:lpstr>
      <vt:lpstr>投影片 2</vt:lpstr>
      <vt:lpstr>10 Composite Pattern</vt:lpstr>
      <vt:lpstr>投影片 4</vt:lpstr>
      <vt:lpstr>10.1 Composite Pattern Implementation</vt:lpstr>
      <vt:lpstr>投影片 6</vt:lpstr>
      <vt:lpstr>10.2 Step 1: Employee Class</vt:lpstr>
      <vt:lpstr>投影片 8</vt:lpstr>
      <vt:lpstr>10.3 Step 2: Composite Pattern Demo</vt:lpstr>
      <vt:lpstr>10.3 Step 2: Composite Pattern Demo</vt:lpstr>
      <vt:lpstr>投影片 11</vt:lpstr>
      <vt:lpstr>10.4 Run Composite Pattern Demo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860</cp:revision>
  <dcterms:created xsi:type="dcterms:W3CDTF">2015-10-11T19:53:33Z</dcterms:created>
  <dcterms:modified xsi:type="dcterms:W3CDTF">2017-03-22T06:31:23Z</dcterms:modified>
</cp:coreProperties>
</file>