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11: Decorator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11.3 Step 2: 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 same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Rectangle.java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2" y="1893977"/>
            <a:ext cx="7003142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("Shape: Rectangle");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11.3 Step 2: 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06285" y="1632720"/>
            <a:ext cx="7003142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("Shape: Circle");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11.4 Step 3: Abstract Decorator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11.4 Step 3:  Abstract Decorator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abstract decorator class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ShapeDecorator.java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2" y="1893977"/>
            <a:ext cx="7003142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</a:t>
            </a:r>
            <a:r>
              <a:rPr lang="en-US" altLang="zh-TW" sz="2000" dirty="0" err="1" smtClean="0"/>
              <a:t>ShapeDecorator</a:t>
            </a:r>
            <a:r>
              <a:rPr lang="en-US" altLang="zh-TW" sz="2000" dirty="0" smtClean="0"/>
              <a:t>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Shape 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ShapeDecorator</a:t>
            </a:r>
            <a:r>
              <a:rPr lang="en-US" altLang="zh-TW" sz="2000" dirty="0" smtClean="0"/>
              <a:t>(Shape 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this.decoratedShape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decoratedShape.draw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 Step 4: Concrete Decorator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 Step 4:  Concrete Decorator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decorator class extending the </a:t>
            </a:r>
            <a:r>
              <a:rPr lang="en-US" altLang="zh-TW" sz="2000" i="1" dirty="0" err="1" smtClean="0"/>
              <a:t>ShapeDecorator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RedShapeDecorator.java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2" y="1893977"/>
            <a:ext cx="7003142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RedShapeDecorator</a:t>
            </a:r>
            <a:r>
              <a:rPr lang="en-US" altLang="zh-TW" sz="2000" dirty="0" smtClean="0"/>
              <a:t> extends </a:t>
            </a:r>
            <a:r>
              <a:rPr lang="en-US" altLang="zh-TW" sz="2000" dirty="0" err="1" smtClean="0"/>
              <a:t>ShapeDecorator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RedShapeDecorator</a:t>
            </a:r>
            <a:r>
              <a:rPr lang="en-US" altLang="zh-TW" sz="2000" dirty="0" smtClean="0"/>
              <a:t>(Shape 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super(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decoratedShape.draw</a:t>
            </a:r>
            <a:r>
              <a:rPr lang="en-US" altLang="zh-TW" sz="2000" dirty="0" smtClean="0"/>
              <a:t>();	    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setRedBorder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void </a:t>
            </a:r>
            <a:r>
              <a:rPr lang="en-US" altLang="zh-TW" sz="2000" dirty="0" err="1" smtClean="0"/>
              <a:t>setRedBorder</a:t>
            </a:r>
            <a:r>
              <a:rPr lang="en-US" altLang="zh-TW" sz="2000" dirty="0" smtClean="0"/>
              <a:t>(Shape </a:t>
            </a:r>
            <a:r>
              <a:rPr lang="en-US" altLang="zh-TW" sz="2000" dirty="0" err="1" smtClean="0"/>
              <a:t>decoratedShape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("Border Color: Red");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11.6 Step 5: Decorator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11.6 Step 5: Decorator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RedShapeDecorator</a:t>
            </a:r>
            <a:r>
              <a:rPr lang="en-US" altLang="zh-TW" sz="2000" dirty="0" smtClean="0"/>
              <a:t> to decorate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DecoratorPatternDemo.java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711199" y="1952034"/>
            <a:ext cx="7779658" cy="4093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DecoratorPatternDemo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circle = new Circle();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</a:t>
            </a:r>
            <a:r>
              <a:rPr lang="en-US" altLang="zh-TW" sz="2000" dirty="0" err="1" smtClean="0"/>
              <a:t>redCircle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RedShapeDecorator</a:t>
            </a:r>
            <a:r>
              <a:rPr lang="en-US" altLang="zh-TW" sz="2000" dirty="0" smtClean="0"/>
              <a:t>(new Circle());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Shape </a:t>
            </a:r>
            <a:r>
              <a:rPr lang="en-US" altLang="zh-TW" sz="2000" dirty="0" err="1" smtClean="0"/>
              <a:t>redRectangle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RedShapeDecorator</a:t>
            </a:r>
            <a:r>
              <a:rPr lang="en-US" altLang="zh-TW" sz="2000" dirty="0" smtClean="0"/>
              <a:t>(new Rectangle());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("Circle with normal border");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circle.draw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</a:t>
            </a:r>
            <a:r>
              <a:rPr lang="en-US" altLang="zh-TW" sz="2000" dirty="0" err="1" smtClean="0"/>
              <a:t>nCircle</a:t>
            </a:r>
            <a:r>
              <a:rPr lang="en-US" altLang="zh-TW" sz="2000" dirty="0" smtClean="0"/>
              <a:t> of red border");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redCircle.draw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("\</a:t>
            </a:r>
            <a:r>
              <a:rPr lang="en-US" altLang="zh-TW" sz="2000" dirty="0" err="1" smtClean="0"/>
              <a:t>nRectangle</a:t>
            </a:r>
            <a:r>
              <a:rPr lang="en-US" altLang="zh-TW" sz="2000" dirty="0" smtClean="0"/>
              <a:t> of red border");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redRectangle.draw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11.7 Step 6: Run Decorator Pattern Demo</a:t>
            </a:r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11.7 Step 6: Run Decorator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DecoratorPatternDemo.java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8015" y="1628321"/>
            <a:ext cx="5867400" cy="4152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Decorator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Decorator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Decorator pattern allows a user to add new functionality to an existing object without altering its structure.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structural pattern as this pattern acts as a wrapper to existing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creates a decorator class which wraps the original class and provides additional functionality keeping class methods signature intact.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demonstrating the use of decorator pattern via following example in which we will decorate a shape with some color without alter shape class.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11.1 Decorator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11.1 Decorator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We're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 and concrete classes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will then create an abstract decorator class </a:t>
            </a:r>
            <a:r>
              <a:rPr lang="en-US" altLang="zh-TW" sz="2000" i="1" dirty="0" err="1" smtClean="0"/>
              <a:t>ShapeDecorator</a:t>
            </a:r>
            <a:r>
              <a:rPr lang="en-US" altLang="zh-TW" sz="2000" dirty="0" smtClean="0"/>
              <a:t>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 and having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object as its instance variable.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RedShapeDecorator</a:t>
            </a:r>
            <a:r>
              <a:rPr lang="en-US" altLang="zh-TW" sz="2000" dirty="0" smtClean="0"/>
              <a:t> is concrete class implementing </a:t>
            </a:r>
            <a:r>
              <a:rPr lang="en-US" altLang="zh-TW" sz="2000" i="1" dirty="0" err="1" smtClean="0"/>
              <a:t>ShapeDecorator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DecoratorPatternDemo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err="1" smtClean="0"/>
              <a:t>RedShapeDecorator</a:t>
            </a:r>
            <a:r>
              <a:rPr lang="en-US" altLang="zh-TW" sz="2000" dirty="0" smtClean="0"/>
              <a:t> to decorate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objects.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11.1 Decorator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Decorator Pattern Implementation: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6708" y="1643742"/>
            <a:ext cx="7257088" cy="47135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 Step 1: Shape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 Step 1:  Shape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https://www.tutorialspoint.com/design_pattern/decorator_pattern.htm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an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64342" y="1893977"/>
            <a:ext cx="700314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11.3 Step 2: Concrete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5409</TotalTime>
  <Words>532</Words>
  <Application>Microsoft Office PowerPoint</Application>
  <PresentationFormat>如螢幕大小 (4:3)</PresentationFormat>
  <Paragraphs>142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11 Decorator Pattern</vt:lpstr>
      <vt:lpstr>投影片 4</vt:lpstr>
      <vt:lpstr>11.1 Decorator Pattern Implementation</vt:lpstr>
      <vt:lpstr>11.1 Decorator Pattern Implementation</vt:lpstr>
      <vt:lpstr>投影片 7</vt:lpstr>
      <vt:lpstr>11.2 Step 1:  Shape Interface</vt:lpstr>
      <vt:lpstr>投影片 9</vt:lpstr>
      <vt:lpstr>11.3 Step 2:  Concrete Class</vt:lpstr>
      <vt:lpstr>11.3 Step 2:  Concrete Class</vt:lpstr>
      <vt:lpstr>投影片 12</vt:lpstr>
      <vt:lpstr>11.4 Step 3:  Abstract Decorator Class</vt:lpstr>
      <vt:lpstr>投影片 14</vt:lpstr>
      <vt:lpstr>11.5 Step 4:  Concrete Decorator</vt:lpstr>
      <vt:lpstr>投影片 16</vt:lpstr>
      <vt:lpstr>11.6 Step 5: Decorator Pattern Demo</vt:lpstr>
      <vt:lpstr>投影片 18</vt:lpstr>
      <vt:lpstr>11.7 Step 6: Run Decorator Pattern Demo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896</cp:revision>
  <dcterms:created xsi:type="dcterms:W3CDTF">2015-10-11T19:53:33Z</dcterms:created>
  <dcterms:modified xsi:type="dcterms:W3CDTF">2017-03-22T22:56:05Z</dcterms:modified>
</cp:coreProperties>
</file>