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6" d="100"/>
          <a:sy n="66" d="100"/>
        </p:scale>
        <p:origin x="-47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12: Facade 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concrete classes implementing the same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Rectangle.java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59543" y="1966548"/>
            <a:ext cx="6415314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Rectangle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("Rectangle::draw()");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Square.java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30514" y="1647234"/>
            <a:ext cx="6415314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Square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("Square::draw()");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 Step 2: Concrete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Circle.java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30514" y="1647234"/>
            <a:ext cx="6415314" cy="19389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Circle implements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draw()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("Circle::draw()");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 Step 3: Facade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12.4 Step 3: Facade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4572000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 facade 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ShapeMaker.java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4992914" y="598597"/>
            <a:ext cx="3962400" cy="5940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ShapeMaker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Shape circle;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Shape rectangle;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private Shape square;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ShapeMaker</a:t>
            </a:r>
            <a:r>
              <a:rPr lang="en-US" altLang="zh-TW" sz="20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circle = new Circle();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rectangle = new Rectangle();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square = new Square();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drawCircle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circle.draw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drawRectangle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rectangle.draw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</a:t>
            </a:r>
            <a:r>
              <a:rPr lang="en-US" altLang="zh-TW" sz="2000" dirty="0" err="1" smtClean="0"/>
              <a:t>drawSquare</a:t>
            </a:r>
            <a:r>
              <a:rPr lang="en-US" altLang="zh-TW" sz="20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square.draw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 Step 4: Facade Pattern Demo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12.5 Step 4: Facade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131977"/>
            <a:ext cx="8505371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 the facade to draw various types of shapes.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FacadePatternDemo.java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2293258" y="2282254"/>
            <a:ext cx="5950858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FacadePatternDemo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ShapeMaker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shapeMaker</a:t>
            </a:r>
            <a:r>
              <a:rPr lang="en-US" altLang="zh-TW" sz="2000" dirty="0" smtClean="0"/>
              <a:t> = new </a:t>
            </a:r>
            <a:r>
              <a:rPr lang="en-US" altLang="zh-TW" sz="2000" dirty="0" err="1" smtClean="0"/>
              <a:t>ShapeMaker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shapeMaker.drawCircle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shapeMaker.drawRectangle</a:t>
            </a:r>
            <a:r>
              <a:rPr lang="en-US" altLang="zh-TW" sz="20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shapeMaker.drawSquare</a:t>
            </a:r>
            <a:r>
              <a:rPr lang="en-US" altLang="zh-TW" sz="2000" dirty="0" smtClean="0"/>
              <a:t>();	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12.6 Step 5: Run Facade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12.6 Step 5: Run Facade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799" y="1131977"/>
            <a:ext cx="8505371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 </a:t>
            </a:r>
            <a:r>
              <a:rPr lang="en-US" altLang="zh-TW" sz="2000" i="1" dirty="0" smtClean="0"/>
              <a:t>FacadePatternDemo.java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66371" y="1683431"/>
            <a:ext cx="5334000" cy="7334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12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Facade 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Facade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Facade (Pronounce as </a:t>
            </a:r>
            <a:r>
              <a:rPr lang="en-US" altLang="zh-TW" sz="2000" dirty="0" err="1" smtClean="0"/>
              <a:t>fer-sard</a:t>
            </a:r>
            <a:r>
              <a:rPr lang="en-US" altLang="zh-TW" sz="2000" dirty="0" smtClean="0"/>
              <a:t> , means the outside view of a building) pattern hides the complexities of the system and provides an interface to the client using which the client can access the system.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type of design pattern comes under structural pattern as this pattern adds an interface to existing system to hide its complexities.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pattern involves a single class which provides simplified methods required by client and delegates calls to methods of existing system classes.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 Facade Pattern Implementation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Facade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2467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are going to create a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 and concrete classes implementing the </a:t>
            </a:r>
            <a:r>
              <a:rPr lang="en-US" altLang="zh-TW" sz="2000" i="1" dirty="0" smtClean="0"/>
              <a:t>Shape</a:t>
            </a:r>
            <a:r>
              <a:rPr lang="en-US" altLang="zh-TW" sz="2000" dirty="0" smtClean="0"/>
              <a:t> interface.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 facade class </a:t>
            </a:r>
            <a:r>
              <a:rPr lang="en-US" altLang="zh-TW" sz="2000" i="1" dirty="0" err="1" smtClean="0"/>
              <a:t>ShapeMaker</a:t>
            </a:r>
            <a:r>
              <a:rPr lang="en-US" altLang="zh-TW" sz="2000" dirty="0" smtClean="0"/>
              <a:t> is defined as a next step.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ShapeMaker</a:t>
            </a:r>
            <a:r>
              <a:rPr lang="en-US" altLang="zh-TW" sz="2000" dirty="0" smtClean="0"/>
              <a:t> class uses the concrete classes to delegate user calls to these classes. 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FacadePatternDemo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err="1" smtClean="0"/>
              <a:t>ShapeMaker</a:t>
            </a:r>
            <a:r>
              <a:rPr lang="en-US" altLang="zh-TW" sz="2000" dirty="0" smtClean="0"/>
              <a:t> class to show the results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12.1 Facade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Façade Pattern Implementation Diagram: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6561" y="1716995"/>
            <a:ext cx="7656431" cy="40742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 Step 1: Create Interface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12.2 Create Interface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https://www.tutorialspoint.com/design_pattern/facade_pattern.htm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an interface.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Shape.java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059543" y="1966548"/>
            <a:ext cx="6415314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interface Shape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void draw();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12.3 Step 2: Concrete Class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5664</TotalTime>
  <Words>532</Words>
  <Application>Microsoft Office PowerPoint</Application>
  <PresentationFormat>如螢幕大小 (4:3)</PresentationFormat>
  <Paragraphs>136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1" baseType="lpstr">
      <vt:lpstr>Office Theme</vt:lpstr>
      <vt:lpstr>Facet</vt:lpstr>
      <vt:lpstr>投影片 1</vt:lpstr>
      <vt:lpstr>投影片 2</vt:lpstr>
      <vt:lpstr>12 Facade Pattern</vt:lpstr>
      <vt:lpstr>投影片 4</vt:lpstr>
      <vt:lpstr>12.1 Facade Pattern Implementation</vt:lpstr>
      <vt:lpstr>12.1 Facade Pattern Implementation</vt:lpstr>
      <vt:lpstr>投影片 7</vt:lpstr>
      <vt:lpstr>12.2 Create Interface</vt:lpstr>
      <vt:lpstr>投影片 9</vt:lpstr>
      <vt:lpstr>12.3 Step 2: Concrete Class</vt:lpstr>
      <vt:lpstr>12.3 Step 2: Concrete Class</vt:lpstr>
      <vt:lpstr>12.3 Step 2: Concrete Class</vt:lpstr>
      <vt:lpstr>投影片 13</vt:lpstr>
      <vt:lpstr>12.4 Step 3: Facade Class</vt:lpstr>
      <vt:lpstr>投影片 15</vt:lpstr>
      <vt:lpstr>12.5 Step 4: Facade Pattern Demo</vt:lpstr>
      <vt:lpstr>投影片 17</vt:lpstr>
      <vt:lpstr>12.6 Step 5: Run Facade Pattern Demo</vt:lpstr>
      <vt:lpstr>投影片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935</cp:revision>
  <dcterms:created xsi:type="dcterms:W3CDTF">2015-10-11T19:53:33Z</dcterms:created>
  <dcterms:modified xsi:type="dcterms:W3CDTF">2017-03-23T03:26:21Z</dcterms:modified>
</cp:coreProperties>
</file>