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4" r:id="rId13"/>
    <p:sldId id="295" r:id="rId14"/>
    <p:sldId id="296" r:id="rId15"/>
    <p:sldId id="297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6" d="100"/>
          <a:sy n="66" d="100"/>
        </p:scale>
        <p:origin x="-2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14: Proxy </a:t>
            </a:r>
            <a:r>
              <a:rPr lang="en-US" altLang="zh-TW" b="1" dirty="0" smtClean="0">
                <a:solidFill>
                  <a:srgbClr val="7030A0"/>
                </a:solidFill>
              </a:rPr>
              <a:t>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pPr>
              <a:tabLst>
                <a:tab pos="3657600" algn="l"/>
              </a:tabLst>
            </a:pP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14.3 Step 2: Interface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https://www.tutorialspoint.com/design_pattern/proxy_pattern.htm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ProxyImage.java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480456" y="1632720"/>
            <a:ext cx="6371773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ProxyImage</a:t>
            </a:r>
            <a:r>
              <a:rPr lang="en-US" altLang="zh-TW" sz="2000" dirty="0" smtClean="0"/>
              <a:t> implements Image{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</a:t>
            </a:r>
            <a:r>
              <a:rPr lang="en-US" altLang="zh-TW" sz="2000" dirty="0" err="1" smtClean="0"/>
              <a:t>RealImage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realImage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String </a:t>
            </a:r>
            <a:r>
              <a:rPr lang="en-US" altLang="zh-TW" sz="2000" dirty="0" err="1" smtClean="0"/>
              <a:t>fileName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ProxyImage</a:t>
            </a:r>
            <a:r>
              <a:rPr lang="en-US" altLang="zh-TW" sz="2000" dirty="0" smtClean="0"/>
              <a:t>(String </a:t>
            </a:r>
            <a:r>
              <a:rPr lang="en-US" altLang="zh-TW" sz="2000" dirty="0" err="1" smtClean="0"/>
              <a:t>fileName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this.fileName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fileName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display()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if(</a:t>
            </a:r>
            <a:r>
              <a:rPr lang="en-US" altLang="zh-TW" sz="2000" dirty="0" err="1" smtClean="0"/>
              <a:t>realImage</a:t>
            </a:r>
            <a:r>
              <a:rPr lang="en-US" altLang="zh-TW" sz="2000" dirty="0" smtClean="0"/>
              <a:t> == null){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</a:t>
            </a:r>
            <a:r>
              <a:rPr lang="en-US" altLang="zh-TW" sz="2000" dirty="0" err="1" smtClean="0"/>
              <a:t>realImage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RealImage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fileName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realImage.display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14.4 Step 3: Use </a:t>
            </a:r>
            <a:r>
              <a:rPr lang="en-US" sz="4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ProxyImage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pPr>
              <a:tabLst>
                <a:tab pos="3657600" algn="l"/>
              </a:tabLst>
            </a:pP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14.4 Step 3: Use </a:t>
            </a:r>
            <a:r>
              <a:rPr lang="en-US" altLang="zh-TW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ProxyImage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https://www.tutorialspoint.com/design_pattern/proxy_pattern.htm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err="1" smtClean="0"/>
              <a:t>ProxyImage</a:t>
            </a:r>
            <a:r>
              <a:rPr lang="en-US" altLang="zh-TW" sz="2000" dirty="0" smtClean="0"/>
              <a:t> to get object of </a:t>
            </a:r>
            <a:r>
              <a:rPr lang="en-US" altLang="zh-TW" sz="2000" i="1" dirty="0" err="1" smtClean="0"/>
              <a:t>RealImage</a:t>
            </a:r>
            <a:r>
              <a:rPr lang="en-US" altLang="zh-TW" sz="2000" dirty="0" smtClean="0"/>
              <a:t> class when </a:t>
            </a:r>
            <a:r>
              <a:rPr lang="en-US" altLang="zh-TW" sz="2000" dirty="0" smtClean="0"/>
              <a:t>required.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ProxyPatternDemo.java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480456" y="1966549"/>
            <a:ext cx="6371773" cy="3170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ProxyPatternDemo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Image </a:t>
            </a:r>
            <a:r>
              <a:rPr lang="en-US" altLang="zh-TW" sz="2000" dirty="0" err="1" smtClean="0"/>
              <a:t>image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ProxyImage</a:t>
            </a:r>
            <a:r>
              <a:rPr lang="en-US" altLang="zh-TW" sz="2000" dirty="0" smtClean="0"/>
              <a:t>("test_10mb.jpg");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//image will be loaded from disk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image.display</a:t>
            </a:r>
            <a:r>
              <a:rPr lang="en-US" altLang="zh-TW" sz="2000" dirty="0" smtClean="0"/>
              <a:t>();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//image will not be loaded from disk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image.display</a:t>
            </a:r>
            <a:r>
              <a:rPr lang="en-US" altLang="zh-TW" sz="2000" dirty="0" smtClean="0"/>
              <a:t>(); 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14.5 Step 4: Run </a:t>
            </a:r>
            <a:r>
              <a:rPr lang="en-US" sz="4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ProxyImage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pPr>
              <a:tabLst>
                <a:tab pos="3657600" algn="l"/>
              </a:tabLst>
            </a:pP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14.5 Step 4: Run </a:t>
            </a:r>
            <a:r>
              <a:rPr lang="en-US" altLang="zh-TW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ProxyImage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https://www.tutorialspoint.com/design_pattern/proxy_pattern.htm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</a:t>
            </a:r>
            <a:r>
              <a:rPr lang="en-US" altLang="zh-TW" sz="2000" i="1" dirty="0" smtClean="0"/>
              <a:t>ProxyPatternDemo.java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8178" y="1648506"/>
            <a:ext cx="5400675" cy="3038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14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Proxy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Proxy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https://www.tutorialspoint.com/design_pattern/proxy_pattern.htm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dirty="0" smtClean="0"/>
              <a:t>proxy pattern, </a:t>
            </a:r>
            <a:r>
              <a:rPr lang="en-US" altLang="zh-TW" sz="2000" b="1" dirty="0" smtClean="0"/>
              <a:t>a class represents functionality of another class</a:t>
            </a:r>
            <a:r>
              <a:rPr lang="en-US" altLang="zh-TW" sz="2000" dirty="0" smtClean="0"/>
              <a:t>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type of design pattern comes under structural </a:t>
            </a:r>
            <a:r>
              <a:rPr lang="en-US" altLang="zh-TW" sz="2000" dirty="0" smtClean="0"/>
              <a:t>pattern.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dirty="0" smtClean="0"/>
              <a:t>proxy pattern, we create object having original object to interface its functionality to outer world.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14.1 Proxy Pattern Implementation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14.1 Proxy Pattern Implementations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https://www.tutorialspoint.com/design_pattern/proxy_pattern.htm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are going to create an </a:t>
            </a:r>
            <a:r>
              <a:rPr lang="en-US" altLang="zh-TW" sz="2000" i="1" dirty="0" smtClean="0"/>
              <a:t>Image</a:t>
            </a:r>
            <a:r>
              <a:rPr lang="en-US" altLang="zh-TW" sz="2000" dirty="0" smtClean="0"/>
              <a:t> interface and concrete classes </a:t>
            </a:r>
            <a:r>
              <a:rPr lang="en-US" altLang="zh-TW" sz="2000" dirty="0" smtClean="0"/>
              <a:t>implementing the</a:t>
            </a:r>
            <a:r>
              <a:rPr lang="en-US" altLang="zh-TW" sz="2000" dirty="0" smtClean="0"/>
              <a:t> </a:t>
            </a:r>
            <a:r>
              <a:rPr lang="en-US" altLang="zh-TW" sz="2000" i="1" dirty="0" smtClean="0"/>
              <a:t>Image</a:t>
            </a:r>
            <a:r>
              <a:rPr lang="en-US" altLang="zh-TW" sz="2000" dirty="0" smtClean="0"/>
              <a:t> interface. 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ProxyImage</a:t>
            </a:r>
            <a:r>
              <a:rPr lang="en-US" altLang="zh-TW" sz="2000" dirty="0" smtClean="0"/>
              <a:t> is </a:t>
            </a:r>
            <a:r>
              <a:rPr lang="en-US" altLang="zh-TW" sz="2000" dirty="0" smtClean="0"/>
              <a:t>a </a:t>
            </a:r>
            <a:r>
              <a:rPr lang="en-US" altLang="zh-TW" sz="2000" dirty="0" err="1" smtClean="0"/>
              <a:t>a</a:t>
            </a:r>
            <a:r>
              <a:rPr lang="en-US" altLang="zh-TW" sz="2000" dirty="0" smtClean="0"/>
              <a:t> proxy class to reduce memory footprint </a:t>
            </a:r>
            <a:r>
              <a:rPr lang="en-US" altLang="zh-TW" sz="2000" dirty="0" smtClean="0"/>
              <a:t>of </a:t>
            </a:r>
            <a:r>
              <a:rPr lang="en-US" altLang="zh-TW" sz="2000" i="1" dirty="0" err="1" smtClean="0"/>
              <a:t>RealImage</a:t>
            </a:r>
            <a:r>
              <a:rPr lang="en-US" altLang="zh-TW" sz="2000" dirty="0" smtClean="0"/>
              <a:t> object loading.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ProxyPatternDemo</a:t>
            </a:r>
            <a:r>
              <a:rPr lang="en-US" altLang="zh-TW" sz="2000" dirty="0" smtClean="0"/>
              <a:t>, our demo class, will use </a:t>
            </a:r>
            <a:r>
              <a:rPr lang="en-US" altLang="zh-TW" sz="2000" i="1" dirty="0" err="1" smtClean="0"/>
              <a:t>ProxyImage</a:t>
            </a:r>
            <a:r>
              <a:rPr lang="en-US" altLang="zh-TW" sz="2000" dirty="0" smtClean="0"/>
              <a:t> to get </a:t>
            </a:r>
            <a:r>
              <a:rPr lang="en-US" altLang="zh-TW" sz="2000" dirty="0" smtClean="0"/>
              <a:t>an </a:t>
            </a:r>
            <a:r>
              <a:rPr lang="en-US" altLang="zh-TW" sz="2000" i="1" dirty="0" smtClean="0"/>
              <a:t>Image</a:t>
            </a:r>
            <a:r>
              <a:rPr lang="en-US" altLang="zh-TW" sz="2000" dirty="0" smtClean="0"/>
              <a:t> object to </a:t>
            </a:r>
            <a:r>
              <a:rPr lang="en-US" altLang="zh-TW" sz="2000" dirty="0" smtClean="0"/>
              <a:t>load and display as it needs.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9499" y="3199267"/>
            <a:ext cx="6764742" cy="309993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14.2 Step 1: Create Interface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pPr>
              <a:tabLst>
                <a:tab pos="3657600" algn="l"/>
              </a:tabLst>
            </a:pP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14.2 Step 1: Create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https://www.tutorialspoint.com/design_pattern/proxy_pattern.htm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an 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Image.java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68401" y="1937519"/>
            <a:ext cx="7206342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Image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display();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14.3 Step 2: Interface Concrete Class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pPr>
              <a:tabLst>
                <a:tab pos="3657600" algn="l"/>
              </a:tabLst>
            </a:pP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14.3 Step 2: Interface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https://www.tutorialspoint.com/design_pattern/proxy_pattern.htm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classes implementing the same 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RealImage.java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93371" y="1937519"/>
            <a:ext cx="6981372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RealImage</a:t>
            </a:r>
            <a:r>
              <a:rPr lang="en-US" altLang="zh-TW" sz="2000" dirty="0" smtClean="0"/>
              <a:t> implements Image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String </a:t>
            </a:r>
            <a:r>
              <a:rPr lang="en-US" altLang="zh-TW" sz="2000" dirty="0" err="1" smtClean="0"/>
              <a:t>fileName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RealImage</a:t>
            </a:r>
            <a:r>
              <a:rPr lang="en-US" altLang="zh-TW" sz="2000" dirty="0" smtClean="0"/>
              <a:t>(String </a:t>
            </a:r>
            <a:r>
              <a:rPr lang="en-US" altLang="zh-TW" sz="2000" dirty="0" err="1" smtClean="0"/>
              <a:t>fileName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this.fileName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fileName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loadFromDisk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fileName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display()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("Displaying " + </a:t>
            </a:r>
            <a:r>
              <a:rPr lang="en-US" altLang="zh-TW" sz="2000" dirty="0" err="1" smtClean="0"/>
              <a:t>fileName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void </a:t>
            </a:r>
            <a:r>
              <a:rPr lang="en-US" altLang="zh-TW" sz="2000" dirty="0" err="1" smtClean="0"/>
              <a:t>loadFromDisk</a:t>
            </a:r>
            <a:r>
              <a:rPr lang="en-US" altLang="zh-TW" sz="2000" dirty="0" smtClean="0"/>
              <a:t>(String </a:t>
            </a:r>
            <a:r>
              <a:rPr lang="en-US" altLang="zh-TW" sz="2000" dirty="0" err="1" smtClean="0"/>
              <a:t>fileName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("Loading " + </a:t>
            </a:r>
            <a:r>
              <a:rPr lang="en-US" altLang="zh-TW" sz="2000" dirty="0" err="1" smtClean="0"/>
              <a:t>fileName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6003</TotalTime>
  <Words>402</Words>
  <Application>Microsoft Office PowerPoint</Application>
  <PresentationFormat>如螢幕大小 (4:3)</PresentationFormat>
  <Paragraphs>107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Office Theme</vt:lpstr>
      <vt:lpstr>Facet</vt:lpstr>
      <vt:lpstr>投影片 1</vt:lpstr>
      <vt:lpstr>投影片 2</vt:lpstr>
      <vt:lpstr>14 Proxy Pattern</vt:lpstr>
      <vt:lpstr>投影片 4</vt:lpstr>
      <vt:lpstr>14.1 Proxy Pattern Implementations</vt:lpstr>
      <vt:lpstr>投影片 6</vt:lpstr>
      <vt:lpstr>14.2 Step 1: Create Interface</vt:lpstr>
      <vt:lpstr>投影片 8</vt:lpstr>
      <vt:lpstr>14.3 Step 2: Interface Concrete Class</vt:lpstr>
      <vt:lpstr>14.3 Step 2: Interface Concrete Class</vt:lpstr>
      <vt:lpstr>投影片 11</vt:lpstr>
      <vt:lpstr>14.4 Step 3: Use ProxyImage</vt:lpstr>
      <vt:lpstr>投影片 13</vt:lpstr>
      <vt:lpstr>14.5 Step 4: Run ProxyImage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1004</cp:revision>
  <dcterms:created xsi:type="dcterms:W3CDTF">2015-10-11T19:53:33Z</dcterms:created>
  <dcterms:modified xsi:type="dcterms:W3CDTF">2017-03-23T22:00:18Z</dcterms:modified>
</cp:coreProperties>
</file>