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6" r:id="rId3"/>
    <p:sldId id="257" r:id="rId4"/>
    <p:sldId id="285" r:id="rId5"/>
    <p:sldId id="286" r:id="rId6"/>
    <p:sldId id="287" r:id="rId7"/>
    <p:sldId id="288" r:id="rId8"/>
    <p:sldId id="289" r:id="rId9"/>
    <p:sldId id="292" r:id="rId10"/>
    <p:sldId id="290" r:id="rId11"/>
    <p:sldId id="291" r:id="rId12"/>
    <p:sldId id="293" r:id="rId13"/>
    <p:sldId id="294" r:id="rId14"/>
    <p:sldId id="295" r:id="rId15"/>
    <p:sldId id="297" r:id="rId16"/>
    <p:sldId id="296" r:id="rId17"/>
    <p:sldId id="298" r:id="rId18"/>
    <p:sldId id="299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6" d="100"/>
          <a:sy n="66" d="100"/>
        </p:scale>
        <p:origin x="-2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15: Pattern Chain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15.3 Step 2: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https://www.tutorialspoint.com/design_pattern/chain_of_responsibility_pattern.htm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concrete classes extending the logger.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ConsoleLogger.java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42573" y="1908491"/>
            <a:ext cx="6799943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ConsoleLogger</a:t>
            </a:r>
            <a:r>
              <a:rPr lang="en-US" altLang="zh-TW" sz="2000" dirty="0" smtClean="0"/>
              <a:t> extends </a:t>
            </a:r>
            <a:r>
              <a:rPr lang="en-US" altLang="zh-TW" sz="2000" dirty="0" err="1" smtClean="0"/>
              <a:t>AbstractLogger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ConsoleLogger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level){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this.level</a:t>
            </a:r>
            <a:r>
              <a:rPr lang="en-US" altLang="zh-TW" sz="2000" dirty="0" smtClean="0"/>
              <a:t> = level;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protected void write(String message) {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("Standard Console::Logger: " + message);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15.3 Step 2: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https://www.tutorialspoint.com/design_pattern/chain_of_responsibility_pattern.htm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FileLogger.java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42573" y="1690777"/>
            <a:ext cx="6799943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FileLogger</a:t>
            </a:r>
            <a:r>
              <a:rPr lang="en-US" altLang="zh-TW" sz="2000" dirty="0" smtClean="0"/>
              <a:t> extends </a:t>
            </a:r>
            <a:r>
              <a:rPr lang="en-US" altLang="zh-TW" sz="2000" dirty="0" err="1" smtClean="0"/>
              <a:t>AbstractLogger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FileLogger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level){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this.level</a:t>
            </a:r>
            <a:r>
              <a:rPr lang="en-US" altLang="zh-TW" sz="2000" dirty="0" smtClean="0"/>
              <a:t> = level;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protected void write(String message) {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("File::Logger: " + message);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15.3 Step 2: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https://www.tutorialspoint.com/design_pattern/chain_of_responsibility_pattern.htm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ErrorLogger.java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42573" y="1690777"/>
            <a:ext cx="6799943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ErrorLogger</a:t>
            </a:r>
            <a:r>
              <a:rPr lang="en-US" altLang="zh-TW" sz="2000" dirty="0" smtClean="0"/>
              <a:t> extends </a:t>
            </a:r>
            <a:r>
              <a:rPr lang="en-US" altLang="zh-TW" sz="2000" dirty="0" err="1" smtClean="0"/>
              <a:t>AbstractLogger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ErrorLogger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level){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this.level</a:t>
            </a:r>
            <a:r>
              <a:rPr lang="en-US" altLang="zh-TW" sz="2000" dirty="0" smtClean="0"/>
              <a:t> = level;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protected void write(String message) {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("Error Console::Logger: " + message);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15.4 Step 3: Chain Pattern Demo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15.4 Step 3: Chain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https://www.tutorialspoint.com/design_pattern/chain_of_responsibility_pattern.htm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different types of loggers. Assign them error levels and set next logger in each logger. Next logger in each logger represents the part of the chain.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ChainPatternDemo.java (1)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290287" y="2605177"/>
            <a:ext cx="8548913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ChainPatternDemo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static </a:t>
            </a:r>
            <a:r>
              <a:rPr lang="en-US" altLang="zh-TW" sz="2000" dirty="0" err="1" smtClean="0"/>
              <a:t>AbstractLogger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getChainOfLoggers</a:t>
            </a:r>
            <a:r>
              <a:rPr lang="en-US" altLang="zh-TW" sz="20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AbstractLogger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errorLogger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ErrorLogger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AbstractLogger.ERROR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AbstractLogger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fileLogger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FileLogger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AbstractLogger.DEBUG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AbstractLogger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consoleLogger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ConsoleLogger</a:t>
            </a:r>
            <a:r>
              <a:rPr lang="en-US" altLang="zh-TW" sz="2000" dirty="0" smtClean="0"/>
              <a:t>(AbstractLogger.INFO);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errorLogger.setNextLogger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fileLogger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fileLogger.setNextLogger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consoleLogger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</a:t>
            </a:r>
            <a:r>
              <a:rPr lang="en-US" altLang="zh-TW" sz="2000" dirty="0" err="1" smtClean="0"/>
              <a:t>errorLogger</a:t>
            </a:r>
            <a:r>
              <a:rPr lang="en-US" altLang="zh-TW" sz="2000" dirty="0" smtClean="0"/>
              <a:t>;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15.4 Step 3: Chain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https://www.tutorialspoint.com/design_pattern/chain_of_responsibility_pattern.htm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ChainPatternDemo.java (2)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290286" y="1719806"/>
            <a:ext cx="8577943" cy="3170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AbstractLogger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loggerChain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getChainOfLoggers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loggerChain.logMessage</a:t>
            </a:r>
            <a:r>
              <a:rPr lang="en-US" altLang="zh-TW" sz="2000" dirty="0" smtClean="0"/>
              <a:t> (AbstractLogger.INFO,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"This is an information.");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loggerChain.logMessage</a:t>
            </a:r>
            <a:r>
              <a:rPr lang="en-US" altLang="zh-TW" sz="2000" dirty="0" smtClean="0"/>
              <a:t> (</a:t>
            </a:r>
            <a:r>
              <a:rPr lang="en-US" altLang="zh-TW" sz="2000" dirty="0" err="1" smtClean="0"/>
              <a:t>AbstractLogger.DEBUG</a:t>
            </a:r>
            <a:r>
              <a:rPr lang="en-US" altLang="zh-TW" sz="2000" dirty="0" smtClean="0"/>
              <a:t>,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"This is an debug level information.");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loggerChain.logMessage</a:t>
            </a:r>
            <a:r>
              <a:rPr lang="en-US" altLang="zh-TW" sz="2000" smtClean="0"/>
              <a:t> (</a:t>
            </a:r>
            <a:r>
              <a:rPr lang="en-US" altLang="zh-TW" sz="2000" dirty="0" err="1" smtClean="0"/>
              <a:t>AbstractLogger.ERROR</a:t>
            </a:r>
            <a:r>
              <a:rPr lang="en-US" altLang="zh-TW" sz="2000" dirty="0" smtClean="0"/>
              <a:t>,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"This is an error information.");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15.5 Step 4: Run Chain Pattern Demo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15.5 Step 4: Run Chain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https://www.tutorialspoint.com/design_pattern/chain_of_responsibility_pattern.htm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</a:t>
            </a:r>
            <a:r>
              <a:rPr lang="en-US" altLang="zh-TW" sz="2000" i="1" dirty="0" smtClean="0"/>
              <a:t> ChainPatternDemo.java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8870" y="1792742"/>
            <a:ext cx="5286375" cy="10953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15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Pattern Chain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Pattern Chain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https://www.tutorialspoint.com/design_pattern/chain_of_responsibility_pattern.htm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As </a:t>
            </a:r>
            <a:r>
              <a:rPr lang="en-US" altLang="zh-TW" sz="2000" dirty="0" smtClean="0"/>
              <a:t>the name suggests, the chain of responsibility pattern creates a </a:t>
            </a:r>
            <a:r>
              <a:rPr lang="en-US" altLang="zh-TW" sz="2000" b="1" dirty="0" smtClean="0"/>
              <a:t>chain of receiver objects for a request</a:t>
            </a:r>
            <a:r>
              <a:rPr lang="en-US" altLang="zh-TW" sz="2000" dirty="0" smtClean="0"/>
              <a:t>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pattern decouples sender and receiver of a request based on type of request. This pattern comes under behavioral </a:t>
            </a:r>
            <a:r>
              <a:rPr lang="en-US" altLang="zh-TW" sz="2000" dirty="0" smtClean="0"/>
              <a:t>patterns.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</a:t>
            </a:r>
            <a:r>
              <a:rPr lang="en-US" altLang="zh-TW" sz="2000" dirty="0" smtClean="0"/>
              <a:t>this pattern, normally each receiver contains reference to another receiver. If one object cannot handle the request then it passes the same to the next receiver and so on.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 Pattern Chain Implementation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 Pattern Chain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https://www.tutorialspoint.com/design_pattern/chain_of_responsibility_pattern.htm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have created an abstract class </a:t>
            </a:r>
            <a:r>
              <a:rPr lang="en-US" altLang="zh-TW" sz="2000" i="1" dirty="0" err="1" smtClean="0"/>
              <a:t>AbstractLogger</a:t>
            </a:r>
            <a:r>
              <a:rPr lang="en-US" altLang="zh-TW" sz="2000" dirty="0" smtClean="0"/>
              <a:t> with a level of logging.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Then we have created three types of loggers extending the </a:t>
            </a:r>
            <a:r>
              <a:rPr lang="en-US" altLang="zh-TW" sz="2000" i="1" dirty="0" err="1" smtClean="0"/>
              <a:t>AbstractLogger</a:t>
            </a:r>
            <a:r>
              <a:rPr lang="en-US" altLang="zh-TW" sz="2000" dirty="0" smtClean="0"/>
              <a:t>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Each logger checks the level of message to its level and print accordingly otherwise does not print and pass the message to its next logger.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8463" y="2587852"/>
            <a:ext cx="5690280" cy="372187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15.2 Step 1: Abstract Logger Class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15.2 Step 1: Abstract Logger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https://www.tutorialspoint.com/design_pattern/chain_of_responsibility_pattern.htm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an abstract logger 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AbstractLogger.java (1)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42573" y="1908491"/>
            <a:ext cx="6799943" cy="3170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abstract class </a:t>
            </a:r>
            <a:r>
              <a:rPr lang="en-US" altLang="zh-TW" sz="2000" dirty="0" err="1" smtClean="0"/>
              <a:t>AbstractLogger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INFO = 1;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DEBUG = 2;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ERROR = 3;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protected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level;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//next element in chain or responsibility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protected </a:t>
            </a:r>
            <a:r>
              <a:rPr lang="en-US" altLang="zh-TW" sz="2000" dirty="0" err="1" smtClean="0"/>
              <a:t>AbstractLogger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nextLogger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setNextLogger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AbstractLogger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nextLogger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this.nextLogger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nextLogger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15.2 Step 1: Abstract Logger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https://www.tutorialspoint.com/design_pattern/chain_of_responsibility_pattern.htm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an abstract logger 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AbstractLogger.java (1)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42573" y="1908491"/>
            <a:ext cx="6799943" cy="3170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    public void </a:t>
            </a:r>
            <a:r>
              <a:rPr lang="en-US" altLang="zh-TW" sz="2000" dirty="0" err="1" smtClean="0"/>
              <a:t>logMessage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level, String message){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if(</a:t>
            </a:r>
            <a:r>
              <a:rPr lang="en-US" altLang="zh-TW" sz="2000" dirty="0" err="1" smtClean="0"/>
              <a:t>this.level</a:t>
            </a:r>
            <a:r>
              <a:rPr lang="en-US" altLang="zh-TW" sz="2000" dirty="0" smtClean="0"/>
              <a:t> &lt;= level){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write(message);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if(</a:t>
            </a:r>
            <a:r>
              <a:rPr lang="en-US" altLang="zh-TW" sz="2000" dirty="0" err="1" smtClean="0"/>
              <a:t>nextLogger</a:t>
            </a:r>
            <a:r>
              <a:rPr lang="en-US" altLang="zh-TW" sz="2000" dirty="0" smtClean="0"/>
              <a:t> !=null){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</a:t>
            </a:r>
            <a:r>
              <a:rPr lang="en-US" altLang="zh-TW" sz="2000" dirty="0" err="1" smtClean="0"/>
              <a:t>nextLogger.logMessage</a:t>
            </a:r>
            <a:r>
              <a:rPr lang="en-US" altLang="zh-TW" sz="2000" dirty="0" smtClean="0"/>
              <a:t>(level, message);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abstract protected void write(String message);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15.3 Step 2: Concrete Class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6457</TotalTime>
  <Words>651</Words>
  <Application>Microsoft Office PowerPoint</Application>
  <PresentationFormat>如螢幕大小 (4:3)</PresentationFormat>
  <Paragraphs>151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Office Theme</vt:lpstr>
      <vt:lpstr>Facet</vt:lpstr>
      <vt:lpstr>投影片 1</vt:lpstr>
      <vt:lpstr>投影片 2</vt:lpstr>
      <vt:lpstr>15 Pattern Chain</vt:lpstr>
      <vt:lpstr>投影片 4</vt:lpstr>
      <vt:lpstr>15.1 Pattern Chain Implementation</vt:lpstr>
      <vt:lpstr>投影片 6</vt:lpstr>
      <vt:lpstr>15.2 Step 1: Abstract Logger Class</vt:lpstr>
      <vt:lpstr>15.2 Step 1: Abstract Logger Class</vt:lpstr>
      <vt:lpstr>投影片 9</vt:lpstr>
      <vt:lpstr>15.3 Step 2: Concrete Class</vt:lpstr>
      <vt:lpstr>15.3 Step 2: Concrete Class</vt:lpstr>
      <vt:lpstr>15.3 Step 2: Concrete Class</vt:lpstr>
      <vt:lpstr>投影片 13</vt:lpstr>
      <vt:lpstr>15.4 Step 3: Chain Pattern Demo</vt:lpstr>
      <vt:lpstr>15.4 Step 3: Chain Pattern Demo</vt:lpstr>
      <vt:lpstr>投影片 16</vt:lpstr>
      <vt:lpstr>15.5 Step 4: Run Chain Pattern Demo</vt:lpstr>
      <vt:lpstr>投影片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1048</cp:revision>
  <dcterms:created xsi:type="dcterms:W3CDTF">2015-10-11T19:53:33Z</dcterms:created>
  <dcterms:modified xsi:type="dcterms:W3CDTF">2017-03-24T05:53:35Z</dcterms:modified>
</cp:coreProperties>
</file>