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2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16: Command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 Step 2: Request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 request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Stock.java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9029" y="2024604"/>
            <a:ext cx="7380514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Stock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name = "ABC";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quantity = 10;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buy(){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("Stock [ Name: " + name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  + ", Quantity: " + quantity + " ] bought");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sell(){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("Stock [ Name: " + name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  + ", Quantity: " + quantity + " ] sold");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 Step 3: Concrete Order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 Step 3: Concrete Order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 </a:t>
            </a:r>
            <a:r>
              <a:rPr lang="en-US" altLang="zh-TW" sz="2000" i="1" dirty="0" smtClean="0"/>
              <a:t>Order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BuyStock.java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81315" y="1995577"/>
            <a:ext cx="738051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BuyStock</a:t>
            </a:r>
            <a:r>
              <a:rPr lang="en-US" altLang="zh-TW" sz="2000" dirty="0" smtClean="0"/>
              <a:t> implements Order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Stock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BuyStock</a:t>
            </a:r>
            <a:r>
              <a:rPr lang="en-US" altLang="zh-TW" sz="2000" dirty="0" smtClean="0"/>
              <a:t>(Stock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this.abcStock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abcStock.buy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 Step 3: Concrete Order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SellStock.java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66801" y="1705291"/>
            <a:ext cx="738051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SellStock</a:t>
            </a:r>
            <a:r>
              <a:rPr lang="en-US" altLang="zh-TW" sz="2000" dirty="0" smtClean="0"/>
              <a:t> implements Order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Stock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SellStock</a:t>
            </a:r>
            <a:r>
              <a:rPr lang="en-US" altLang="zh-TW" sz="2000" dirty="0" smtClean="0"/>
              <a:t>(Stock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this.abcStock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abcStock.sell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 Step 4: Command Invoker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 Step 4: Command Invoker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command invoker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Broker.java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3" y="1995577"/>
            <a:ext cx="7097486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class Broker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List&lt;Order&gt; </a:t>
            </a:r>
            <a:r>
              <a:rPr lang="en-US" altLang="zh-TW" sz="2000" dirty="0" err="1" smtClean="0"/>
              <a:t>orderList</a:t>
            </a:r>
            <a:r>
              <a:rPr lang="en-US" altLang="zh-TW" sz="2000" dirty="0" smtClean="0"/>
              <a:t> = new ArrayList&lt;Order&gt;();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takeOrder</a:t>
            </a:r>
            <a:r>
              <a:rPr lang="en-US" altLang="zh-TW" sz="2000" dirty="0" smtClean="0"/>
              <a:t>(Order </a:t>
            </a:r>
            <a:r>
              <a:rPr lang="en-US" altLang="zh-TW" sz="2000" dirty="0" err="1" smtClean="0"/>
              <a:t>order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orderList.add</a:t>
            </a:r>
            <a:r>
              <a:rPr lang="en-US" altLang="zh-TW" sz="2000" dirty="0" smtClean="0"/>
              <a:t>(order);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placeOrders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(Order </a:t>
            </a:r>
            <a:r>
              <a:rPr lang="en-US" altLang="zh-TW" sz="2000" dirty="0" err="1" smtClean="0"/>
              <a:t>order</a:t>
            </a:r>
            <a:r>
              <a:rPr lang="en-US" altLang="zh-TW" sz="2000" dirty="0" smtClean="0"/>
              <a:t> : </a:t>
            </a:r>
            <a:r>
              <a:rPr lang="en-US" altLang="zh-TW" sz="2000" dirty="0" err="1" smtClean="0"/>
              <a:t>orderList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order.execute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orderList.clear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 Step 5: Command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 Step 5: Command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 Broker class to take and execute </a:t>
            </a:r>
            <a:r>
              <a:rPr lang="en-US" altLang="zh-TW" sz="2000" dirty="0" smtClean="0"/>
              <a:t>commands.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CommandPatternDemo.java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3" y="1995577"/>
            <a:ext cx="7097486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CommandPatternDemo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Stock 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 = new Stock();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BuyStock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buyStockOrder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BuyStock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SellStock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sellStockOrder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SellStock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abcStock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Broker </a:t>
            </a:r>
            <a:r>
              <a:rPr lang="en-US" altLang="zh-TW" sz="2000" dirty="0" err="1" smtClean="0"/>
              <a:t>broker</a:t>
            </a:r>
            <a:r>
              <a:rPr lang="en-US" altLang="zh-TW" sz="2000" dirty="0" smtClean="0"/>
              <a:t> = new Broker();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broker.takeOrder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buyStockOrder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broker.takeOrder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sellStockOrder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broker.placeOrders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248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 Step 7: Run Command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 Step 6: Run Command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CommandPatternDemo.java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6302" y="1698625"/>
            <a:ext cx="5534025" cy="3257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Command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 Command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Command pattern is a data driven design pattern and falls under behavioral pattern category.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request is wrapped under an object as command and passed to invoker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Invoker object looks for the appropriate object which can handle this command and passes the command to the corresponding object which executes the command.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Command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 Command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created an interface </a:t>
            </a:r>
            <a:r>
              <a:rPr lang="en-US" altLang="zh-TW" sz="2000" i="1" dirty="0" smtClean="0"/>
              <a:t>Order</a:t>
            </a:r>
            <a:r>
              <a:rPr lang="en-US" altLang="zh-TW" sz="2000" dirty="0" smtClean="0"/>
              <a:t> which is acting as a command.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created a </a:t>
            </a:r>
            <a:r>
              <a:rPr lang="en-US" altLang="zh-TW" sz="2000" i="1" dirty="0" smtClean="0"/>
              <a:t>Stock</a:t>
            </a:r>
            <a:r>
              <a:rPr lang="en-US" altLang="zh-TW" sz="2000" dirty="0" smtClean="0"/>
              <a:t> class which acts as a request.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concrete command classes </a:t>
            </a:r>
            <a:r>
              <a:rPr lang="en-US" altLang="zh-TW" sz="2000" i="1" dirty="0" err="1" smtClean="0"/>
              <a:t>BuyStock</a:t>
            </a:r>
            <a:r>
              <a:rPr lang="en-US" altLang="zh-TW" sz="2000" dirty="0" smtClean="0"/>
              <a:t> and </a:t>
            </a:r>
            <a:r>
              <a:rPr lang="en-US" altLang="zh-TW" sz="2000" i="1" dirty="0" err="1" smtClean="0"/>
              <a:t>SellStock</a:t>
            </a:r>
            <a:r>
              <a:rPr lang="en-US" altLang="zh-TW" sz="2000" dirty="0" smtClean="0"/>
              <a:t> implementing </a:t>
            </a:r>
            <a:r>
              <a:rPr lang="en-US" altLang="zh-TW" sz="2000" i="1" dirty="0" smtClean="0"/>
              <a:t>Order</a:t>
            </a:r>
            <a:r>
              <a:rPr lang="en-US" altLang="zh-TW" sz="2000" dirty="0" smtClean="0"/>
              <a:t> interface which will do actual command processing.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class </a:t>
            </a:r>
            <a:r>
              <a:rPr lang="en-US" altLang="zh-TW" sz="2000" i="1" dirty="0" smtClean="0"/>
              <a:t>Broker</a:t>
            </a:r>
            <a:r>
              <a:rPr lang="en-US" altLang="zh-TW" sz="2000" dirty="0" smtClean="0"/>
              <a:t> is created which acts as an invoker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can take and place orders.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Broker</a:t>
            </a:r>
            <a:r>
              <a:rPr lang="en-US" altLang="zh-TW" sz="2000" dirty="0" smtClean="0"/>
              <a:t> object uses command pattern to identify which object will execute which command based on the type of command.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CommandPatternDemo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Broker</a:t>
            </a:r>
            <a:r>
              <a:rPr lang="en-US" altLang="zh-TW" sz="2000" dirty="0" smtClean="0"/>
              <a:t> class to demonstrate command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 Command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Command Pattern Implementation Diagram: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7393" y="1768020"/>
            <a:ext cx="5837464" cy="44639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Step 1: Command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 Step 1: Command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https://www.tutorialspoint.com/design_pattern/command_pattern.htm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Command </a:t>
            </a:r>
            <a:r>
              <a:rPr lang="en-US" altLang="zh-TW" sz="2000" dirty="0" smtClean="0"/>
              <a:t>Interface: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37772" y="1661748"/>
            <a:ext cx="7380514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Order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execute();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Step 2: Request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6617</TotalTime>
  <Words>522</Words>
  <Application>Microsoft Office PowerPoint</Application>
  <PresentationFormat>如螢幕大小 (4:3)</PresentationFormat>
  <Paragraphs>151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16  Command Pattern</vt:lpstr>
      <vt:lpstr>投影片 4</vt:lpstr>
      <vt:lpstr>16.1  Command Pattern Implementation</vt:lpstr>
      <vt:lpstr>16.1  Command Pattern Implementation</vt:lpstr>
      <vt:lpstr>投影片 7</vt:lpstr>
      <vt:lpstr>16.2  Step 1: Command Interface</vt:lpstr>
      <vt:lpstr>投影片 9</vt:lpstr>
      <vt:lpstr>16.3  Step 2: Request Class</vt:lpstr>
      <vt:lpstr>投影片 11</vt:lpstr>
      <vt:lpstr>16.4 Step 3: Concrete Order Interface</vt:lpstr>
      <vt:lpstr>16.4 Step 3: Concrete Order Interface</vt:lpstr>
      <vt:lpstr>投影片 14</vt:lpstr>
      <vt:lpstr>16.5 Step 4: Command Invoker</vt:lpstr>
      <vt:lpstr>投影片 16</vt:lpstr>
      <vt:lpstr>16.6 Step 5: Command Pattern Demo</vt:lpstr>
      <vt:lpstr>投影片 18</vt:lpstr>
      <vt:lpstr>16.7 Step 6: Run Command Pattern Demo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1095</cp:revision>
  <dcterms:created xsi:type="dcterms:W3CDTF">2015-10-11T19:53:33Z</dcterms:created>
  <dcterms:modified xsi:type="dcterms:W3CDTF">2017-03-24T18:49:26Z</dcterms:modified>
</cp:coreProperties>
</file>