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85" r:id="rId5"/>
    <p:sldId id="286" r:id="rId6"/>
    <p:sldId id="287" r:id="rId7"/>
    <p:sldId id="290" r:id="rId8"/>
    <p:sldId id="288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6" d="100"/>
          <a:sy n="66" d="100"/>
        </p:scale>
        <p:origin x="-6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17: Interpreter </a:t>
            </a:r>
            <a:r>
              <a:rPr lang="en-US" altLang="zh-TW" b="1" dirty="0" smtClean="0">
                <a:solidFill>
                  <a:srgbClr val="7030A0"/>
                </a:solidFill>
              </a:rPr>
              <a:t>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17.2 Step 2: Concrete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https://www.tutorialspoint.com/design_pattern/interpreter_pattern.htm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classes implementing the above 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TerminalExpression.java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61142" y="2010092"/>
            <a:ext cx="6778172" cy="4093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TerminalExpression</a:t>
            </a:r>
            <a:r>
              <a:rPr lang="en-US" altLang="zh-TW" sz="2000" dirty="0" smtClean="0"/>
              <a:t> implements Expression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String data;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TerminalExpression</a:t>
            </a:r>
            <a:r>
              <a:rPr lang="en-US" altLang="zh-TW" sz="2000" dirty="0" smtClean="0"/>
              <a:t>(String data){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this.data</a:t>
            </a:r>
            <a:r>
              <a:rPr lang="en-US" altLang="zh-TW" sz="2000" dirty="0" smtClean="0"/>
              <a:t> = data;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boolean interpret(String context)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if(</a:t>
            </a:r>
            <a:r>
              <a:rPr lang="en-US" altLang="zh-TW" sz="2000" dirty="0" err="1" smtClean="0"/>
              <a:t>context.contains</a:t>
            </a:r>
            <a:r>
              <a:rPr lang="en-US" altLang="zh-TW" sz="2000" dirty="0" smtClean="0"/>
              <a:t>(data)){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return true;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false;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17.2 Step 2: Concrete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https://www.tutorialspoint.com/design_pattern/interpreter_pattern.htm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OrExpression.java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17600" y="1690778"/>
            <a:ext cx="6778172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OrExpression</a:t>
            </a:r>
            <a:r>
              <a:rPr lang="en-US" altLang="zh-TW" sz="2000" dirty="0" smtClean="0"/>
              <a:t> implements Expression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Expression expr1 = null;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Expression expr2 = null;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OrExpression</a:t>
            </a:r>
            <a:r>
              <a:rPr lang="en-US" altLang="zh-TW" sz="2000" dirty="0" smtClean="0"/>
              <a:t>(Expression expr1, Expression expr2) {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this.expr1 = expr1;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this.expr2 = expr2;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boolean interpret(String context) {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expr1.interpret(context) || expr2.interpret(context);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17.2 Step 2: Concrete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https://www.tutorialspoint.com/design_pattern/interpreter_pattern.htm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AndExpression.java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17600" y="1690778"/>
            <a:ext cx="6778172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AndExpression</a:t>
            </a:r>
            <a:r>
              <a:rPr lang="en-US" altLang="zh-TW" sz="2000" dirty="0" smtClean="0"/>
              <a:t> implements Expression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Expression expr1 = null;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Expression expr2 = null;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AndExpression</a:t>
            </a:r>
            <a:r>
              <a:rPr lang="en-US" altLang="zh-TW" sz="2000" dirty="0" smtClean="0"/>
              <a:t>(Expression expr1, Expression expr2) {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this.expr1 = expr1;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this.expr2 = expr2;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boolean interpret(String context) {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expr1.interpret(context) &amp;&amp; expr2.interpret(context);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17.4 Step 3: Interpreter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17.4 Step 3: Interpreter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https://www.tutorialspoint.com/design_pattern/interpreter_pattern.htm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InterpreterPatternDemo</a:t>
            </a:r>
            <a:r>
              <a:rPr lang="en-US" altLang="zh-TW" sz="2000" dirty="0" smtClean="0"/>
              <a:t> uses 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 class to create rules and then parse </a:t>
            </a:r>
            <a:r>
              <a:rPr lang="en-US" altLang="zh-TW" sz="2000" dirty="0" smtClean="0"/>
              <a:t>them.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InterpreterPatternDemo.java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524000" y="2256835"/>
            <a:ext cx="6778172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200" dirty="0" smtClean="0"/>
              <a:t>public class </a:t>
            </a:r>
            <a:r>
              <a:rPr lang="en-US" altLang="zh-TW" sz="1200" dirty="0" err="1" smtClean="0"/>
              <a:t>InterpreterPatternDemo</a:t>
            </a:r>
            <a:r>
              <a:rPr lang="en-US" altLang="zh-TW" sz="12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//Rule: Robert and John are male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static Expression </a:t>
            </a:r>
            <a:r>
              <a:rPr lang="en-US" altLang="zh-TW" sz="1200" dirty="0" err="1" smtClean="0"/>
              <a:t>getMaleExpression</a:t>
            </a:r>
            <a:r>
              <a:rPr lang="en-US" altLang="zh-TW" sz="12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Expression </a:t>
            </a:r>
            <a:r>
              <a:rPr lang="en-US" altLang="zh-TW" sz="1200" dirty="0" err="1" smtClean="0"/>
              <a:t>robert</a:t>
            </a:r>
            <a:r>
              <a:rPr lang="en-US" altLang="zh-TW" sz="1200" dirty="0" smtClean="0"/>
              <a:t> = new </a:t>
            </a:r>
            <a:r>
              <a:rPr lang="en-US" altLang="zh-TW" sz="1200" dirty="0" err="1" smtClean="0"/>
              <a:t>TerminalExpression</a:t>
            </a:r>
            <a:r>
              <a:rPr lang="en-US" altLang="zh-TW" sz="1200" dirty="0" smtClean="0"/>
              <a:t>("Robert");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Expression john = new </a:t>
            </a:r>
            <a:r>
              <a:rPr lang="en-US" altLang="zh-TW" sz="1200" dirty="0" err="1" smtClean="0"/>
              <a:t>TerminalExpression</a:t>
            </a:r>
            <a:r>
              <a:rPr lang="en-US" altLang="zh-TW" sz="1200" dirty="0" smtClean="0"/>
              <a:t>("John");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return new </a:t>
            </a:r>
            <a:r>
              <a:rPr lang="en-US" altLang="zh-TW" sz="1200" dirty="0" err="1" smtClean="0"/>
              <a:t>OrExpression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robert</a:t>
            </a:r>
            <a:r>
              <a:rPr lang="en-US" altLang="zh-TW" sz="1200" dirty="0" smtClean="0"/>
              <a:t>, john);		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//Rule: Julie is a married women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static Expression </a:t>
            </a:r>
            <a:r>
              <a:rPr lang="en-US" altLang="zh-TW" sz="1200" dirty="0" err="1" smtClean="0"/>
              <a:t>getMarriedWomanExpression</a:t>
            </a:r>
            <a:r>
              <a:rPr lang="en-US" altLang="zh-TW" sz="12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Expression </a:t>
            </a:r>
            <a:r>
              <a:rPr lang="en-US" altLang="zh-TW" sz="1200" dirty="0" err="1" smtClean="0"/>
              <a:t>julie</a:t>
            </a:r>
            <a:r>
              <a:rPr lang="en-US" altLang="zh-TW" sz="1200" dirty="0" smtClean="0"/>
              <a:t> = new </a:t>
            </a:r>
            <a:r>
              <a:rPr lang="en-US" altLang="zh-TW" sz="1200" dirty="0" err="1" smtClean="0"/>
              <a:t>TerminalExpression</a:t>
            </a:r>
            <a:r>
              <a:rPr lang="en-US" altLang="zh-TW" sz="1200" dirty="0" smtClean="0"/>
              <a:t>("Julie");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Expression married = new </a:t>
            </a:r>
            <a:r>
              <a:rPr lang="en-US" altLang="zh-TW" sz="1200" dirty="0" err="1" smtClean="0"/>
              <a:t>TerminalExpression</a:t>
            </a:r>
            <a:r>
              <a:rPr lang="en-US" altLang="zh-TW" sz="1200" dirty="0" smtClean="0"/>
              <a:t>("Married");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return new </a:t>
            </a:r>
            <a:r>
              <a:rPr lang="en-US" altLang="zh-TW" sz="1200" dirty="0" err="1" smtClean="0"/>
              <a:t>AndExpression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julie</a:t>
            </a:r>
            <a:r>
              <a:rPr lang="en-US" altLang="zh-TW" sz="1200" dirty="0" smtClean="0"/>
              <a:t>, married);		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static void main(String[] </a:t>
            </a:r>
            <a:r>
              <a:rPr lang="en-US" altLang="zh-TW" sz="1200" dirty="0" err="1" smtClean="0"/>
              <a:t>args</a:t>
            </a:r>
            <a:r>
              <a:rPr lang="en-US" altLang="zh-TW" sz="12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Expression </a:t>
            </a:r>
            <a:r>
              <a:rPr lang="en-US" altLang="zh-TW" sz="1200" dirty="0" err="1" smtClean="0"/>
              <a:t>isMale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getMaleExpression</a:t>
            </a:r>
            <a:r>
              <a:rPr lang="en-US" altLang="zh-TW" sz="12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Expression </a:t>
            </a:r>
            <a:r>
              <a:rPr lang="en-US" altLang="zh-TW" sz="1200" dirty="0" err="1" smtClean="0"/>
              <a:t>isMarriedWoman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getMarriedWomanExpression</a:t>
            </a:r>
            <a:r>
              <a:rPr lang="en-US" altLang="zh-TW" sz="1200" dirty="0" smtClean="0"/>
              <a:t>();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("John is male? " + </a:t>
            </a:r>
            <a:r>
              <a:rPr lang="en-US" altLang="zh-TW" sz="1200" dirty="0" err="1" smtClean="0"/>
              <a:t>isMale.interpret</a:t>
            </a:r>
            <a:r>
              <a:rPr lang="en-US" altLang="zh-TW" sz="1200" dirty="0" smtClean="0"/>
              <a:t>("John"));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("Julie is a married women? " + </a:t>
            </a:r>
            <a:r>
              <a:rPr lang="en-US" altLang="zh-TW" sz="1200" dirty="0" err="1" smtClean="0"/>
              <a:t>isMarriedWoman.interpret</a:t>
            </a:r>
            <a:r>
              <a:rPr lang="en-US" altLang="zh-TW" sz="1200" dirty="0" smtClean="0"/>
              <a:t>("Married Julie"));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}}/</a:t>
            </a:r>
            <a:endParaRPr lang="en-US" altLang="zh-TW" sz="12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17.5 Step 4: Run Interpreter Pattern Demo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17.5 Step 4: Run Interpreter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https://www.tutorialspoint.com/design_pattern/interpreter_pattern.htm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InterpreterPatternDemo.java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4322" y="1650320"/>
            <a:ext cx="6134100" cy="3267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17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Interpreter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Interpreter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https://www.tutorialspoint.com/design_pattern/interpreter_pattern.htm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Interpreter </a:t>
            </a:r>
            <a:r>
              <a:rPr lang="en-US" altLang="zh-TW" sz="2000" dirty="0" smtClean="0"/>
              <a:t>pattern provides a way to evaluate language grammar or expression.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type of pattern comes under behavioral pattern.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pattern involves implementing an expression interface which tells to interpret a particular context.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pattern is used in SQL parsing, symbol processing engine etc.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17.1 Interpreter Pattern Implementation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17.1 Interpreter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https://www.tutorialspoint.com/design_pattern/interpreter_pattern.htm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are going to create an interface 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 and concrete classes implementing the 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 interface.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</a:t>
            </a:r>
            <a:r>
              <a:rPr lang="en-US" altLang="zh-TW" sz="2000" dirty="0" smtClean="0"/>
              <a:t>class </a:t>
            </a:r>
            <a:r>
              <a:rPr lang="en-US" altLang="zh-TW" sz="2000" i="1" dirty="0" err="1" smtClean="0"/>
              <a:t>TerminalExpression</a:t>
            </a:r>
            <a:r>
              <a:rPr lang="en-US" altLang="zh-TW" sz="2000" dirty="0" smtClean="0"/>
              <a:t> is defined which acts as a main interpreter of context in question.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Other </a:t>
            </a:r>
            <a:r>
              <a:rPr lang="en-US" altLang="zh-TW" sz="2000" dirty="0" smtClean="0"/>
              <a:t>classes </a:t>
            </a:r>
            <a:r>
              <a:rPr lang="en-US" altLang="zh-TW" sz="2000" i="1" dirty="0" err="1" smtClean="0"/>
              <a:t>OrExpression</a:t>
            </a:r>
            <a:r>
              <a:rPr lang="en-US" altLang="zh-TW" sz="2000" dirty="0" smtClean="0"/>
              <a:t>, </a:t>
            </a:r>
            <a:r>
              <a:rPr lang="en-US" altLang="zh-TW" sz="2000" i="1" dirty="0" err="1" smtClean="0"/>
              <a:t>AndExpression</a:t>
            </a:r>
            <a:r>
              <a:rPr lang="en-US" altLang="zh-TW" sz="2000" dirty="0" smtClean="0"/>
              <a:t> are used to create combinational </a:t>
            </a:r>
            <a:r>
              <a:rPr lang="en-US" altLang="zh-TW" sz="2000" dirty="0" smtClean="0"/>
              <a:t>expressions.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InterpreterPatternDemo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will </a:t>
            </a:r>
            <a:r>
              <a:rPr lang="en-US" altLang="zh-TW" sz="2000" dirty="0" smtClean="0"/>
              <a:t>use 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 class to create rules and demonstrate parsing of expressions.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17.1 Interpreter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https://www.tutorialspoint.com/design_pattern/interpreter_pattern.htm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Interpreter Pattern Implementation Diagram: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8803" y="2095047"/>
            <a:ext cx="4848225" cy="44386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17.2 Step 1: Expression Interface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17.2 Step 1: Expression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https://www.tutorialspoint.com/design_pattern/interpreter_pattern.htm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an expression 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Expression.java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91771" y="1966549"/>
            <a:ext cx="6778172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Expression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boolean interpret(String context);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17.3 Step 2: Concrete Interface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7100</TotalTime>
  <Words>482</Words>
  <Application>Microsoft Office PowerPoint</Application>
  <PresentationFormat>如螢幕大小 (4:3)</PresentationFormat>
  <Paragraphs>141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Office Theme</vt:lpstr>
      <vt:lpstr>Facet</vt:lpstr>
      <vt:lpstr>投影片 1</vt:lpstr>
      <vt:lpstr>投影片 2</vt:lpstr>
      <vt:lpstr>17 Interpreter Pattern</vt:lpstr>
      <vt:lpstr>投影片 4</vt:lpstr>
      <vt:lpstr>17.1 Interpreter Pattern Implementation</vt:lpstr>
      <vt:lpstr>17.1 Interpreter Pattern Implementation</vt:lpstr>
      <vt:lpstr>投影片 7</vt:lpstr>
      <vt:lpstr>17.2 Step 1: Expression Interface</vt:lpstr>
      <vt:lpstr>投影片 9</vt:lpstr>
      <vt:lpstr>17.2 Step 2: Concrete Interface</vt:lpstr>
      <vt:lpstr>17.2 Step 2: Concrete Interface</vt:lpstr>
      <vt:lpstr>17.2 Step 2: Concrete Interface</vt:lpstr>
      <vt:lpstr>投影片 13</vt:lpstr>
      <vt:lpstr>17.4 Step 3: Interpreter Pattern Demo</vt:lpstr>
      <vt:lpstr>投影片 15</vt:lpstr>
      <vt:lpstr>17.5 Step 4: Run Interpreter Pattern Demo</vt:lpstr>
      <vt:lpstr>投影片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1130</cp:revision>
  <dcterms:created xsi:type="dcterms:W3CDTF">2015-10-11T19:53:33Z</dcterms:created>
  <dcterms:modified xsi:type="dcterms:W3CDTF">2017-03-25T02:54:29Z</dcterms:modified>
</cp:coreProperties>
</file>