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8"/>
  </p:notesMasterIdLst>
  <p:sldIdLst>
    <p:sldId id="256" r:id="rId3"/>
    <p:sldId id="257" r:id="rId4"/>
    <p:sldId id="285" r:id="rId5"/>
    <p:sldId id="286" r:id="rId6"/>
    <p:sldId id="287" r:id="rId7"/>
    <p:sldId id="290" r:id="rId8"/>
    <p:sldId id="288" r:id="rId9"/>
    <p:sldId id="289" r:id="rId10"/>
    <p:sldId id="291" r:id="rId11"/>
    <p:sldId id="292" r:id="rId12"/>
    <p:sldId id="293" r:id="rId13"/>
    <p:sldId id="294" r:id="rId14"/>
    <p:sldId id="295" r:id="rId15"/>
    <p:sldId id="296" r:id="rId16"/>
    <p:sldId id="28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1" autoAdjust="0"/>
    <p:restoredTop sz="94660"/>
  </p:normalViewPr>
  <p:slideViewPr>
    <p:cSldViewPr snapToGrid="0">
      <p:cViewPr>
        <p:scale>
          <a:sx n="82" d="100"/>
          <a:sy n="82" d="100"/>
        </p:scale>
        <p:origin x="-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3/25/2017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Design Pattern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18: Iterator Pattern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3186" y="4448628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18.3 Step 2: Concrete 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https://www.tutorialspoint.com/design_pattern/iterator_pattern.htm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3918857" cy="22467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</a:t>
            </a:r>
            <a:r>
              <a:rPr lang="en-US" altLang="zh-TW" sz="2000" dirty="0" smtClean="0"/>
              <a:t>concrete class implementing the </a:t>
            </a:r>
            <a:r>
              <a:rPr lang="en-US" altLang="zh-TW" sz="2000" i="1" dirty="0" smtClean="0"/>
              <a:t>Container</a:t>
            </a:r>
            <a:r>
              <a:rPr lang="en-US" altLang="zh-TW" sz="2000" dirty="0" smtClean="0"/>
              <a:t> interface.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</a:t>
            </a:r>
            <a:r>
              <a:rPr lang="en-US" altLang="zh-TW" sz="2000" dirty="0" smtClean="0"/>
              <a:t>class has inner class </a:t>
            </a:r>
            <a:r>
              <a:rPr lang="en-US" altLang="zh-TW" sz="2000" i="1" dirty="0" err="1" smtClean="0"/>
              <a:t>NameIterator</a:t>
            </a:r>
            <a:r>
              <a:rPr lang="en-US" altLang="zh-TW" sz="2000" dirty="0" smtClean="0"/>
              <a:t> implementing the </a:t>
            </a:r>
            <a:r>
              <a:rPr lang="en-US" altLang="zh-TW" sz="2000" i="1" dirty="0" smtClean="0"/>
              <a:t>Iterator</a:t>
            </a:r>
            <a:r>
              <a:rPr lang="en-US" altLang="zh-TW" sz="2000" dirty="0" smtClean="0"/>
              <a:t> </a:t>
            </a:r>
            <a:r>
              <a:rPr lang="en-US" altLang="zh-TW" sz="2000" dirty="0" smtClean="0"/>
              <a:t>interface.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NameRepository.java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261257" y="3592149"/>
            <a:ext cx="4078514" cy="20928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600" dirty="0" smtClean="0"/>
              <a:t>public class </a:t>
            </a:r>
            <a:r>
              <a:rPr lang="en-US" altLang="zh-TW" sz="1600" dirty="0" err="1" smtClean="0"/>
              <a:t>NameRepository</a:t>
            </a:r>
            <a:r>
              <a:rPr lang="en-US" altLang="zh-TW" sz="1600" dirty="0" smtClean="0"/>
              <a:t> implements </a:t>
            </a: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Container</a:t>
            </a:r>
            <a:r>
              <a:rPr lang="en-US" altLang="zh-TW" sz="1600" dirty="0" smtClean="0"/>
              <a:t> </a:t>
            </a:r>
            <a:r>
              <a:rPr lang="en-US" altLang="zh-TW" sz="1600" dirty="0" smtClean="0"/>
              <a:t>{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public String names[] </a:t>
            </a: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</a:t>
            </a:r>
            <a:r>
              <a:rPr lang="en-US" altLang="zh-TW" sz="1600" dirty="0" smtClean="0"/>
              <a:t>      = </a:t>
            </a:r>
            <a:r>
              <a:rPr lang="en-US" altLang="zh-TW" sz="1600" dirty="0" smtClean="0"/>
              <a:t>{"Robert" , "John" ,"Julie" , "Lora"};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public Iterator </a:t>
            </a:r>
            <a:r>
              <a:rPr lang="en-US" altLang="zh-TW" sz="1600" dirty="0" err="1" smtClean="0"/>
              <a:t>getIterator</a:t>
            </a:r>
            <a:r>
              <a:rPr lang="en-US" altLang="zh-TW" sz="1600" dirty="0" smtClean="0"/>
              <a:t>() {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return new </a:t>
            </a:r>
            <a:r>
              <a:rPr lang="en-US" altLang="zh-TW" sz="1600" dirty="0" err="1" smtClean="0"/>
              <a:t>NameIterator</a:t>
            </a:r>
            <a:r>
              <a:rPr lang="en-US" altLang="zh-TW" sz="16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</a:t>
            </a:r>
            <a:r>
              <a:rPr lang="en-US" altLang="zh-TW" sz="1600" dirty="0" smtClean="0"/>
              <a:t>}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376057" y="1088436"/>
            <a:ext cx="4767943" cy="50783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  private class </a:t>
            </a:r>
            <a:r>
              <a:rPr lang="en-US" altLang="zh-TW" dirty="0" err="1" smtClean="0"/>
              <a:t>NameIterator</a:t>
            </a:r>
            <a:r>
              <a:rPr lang="en-US" altLang="zh-TW" dirty="0" smtClean="0"/>
              <a:t> implements Iterator {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index;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@Override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public boolean </a:t>
            </a:r>
            <a:r>
              <a:rPr lang="en-US" altLang="zh-TW" dirty="0" err="1" smtClean="0"/>
              <a:t>hasNext</a:t>
            </a:r>
            <a:r>
              <a:rPr lang="en-US" altLang="zh-TW" dirty="0" smtClean="0"/>
              <a:t>() { 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   if(index &lt; </a:t>
            </a:r>
            <a:r>
              <a:rPr lang="en-US" altLang="zh-TW" dirty="0" err="1" smtClean="0"/>
              <a:t>names.length</a:t>
            </a:r>
            <a:r>
              <a:rPr lang="en-US" altLang="zh-TW" dirty="0" smtClean="0"/>
              <a:t>){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      return true;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   }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   return false;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}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@Override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public Object next() {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   if(</a:t>
            </a:r>
            <a:r>
              <a:rPr lang="en-US" altLang="zh-TW" dirty="0" err="1" smtClean="0"/>
              <a:t>this.hasNext</a:t>
            </a:r>
            <a:r>
              <a:rPr lang="en-US" altLang="zh-TW" dirty="0" smtClean="0"/>
              <a:t>()){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      return names[index++];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   }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   return null;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  }		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}</a:t>
            </a:r>
            <a:endParaRPr lang="en-US" altLang="zh-TW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18.4 </a:t>
            </a:r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</a:t>
            </a:r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Iterator Pattern Demo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18.4 Step 3: Iterator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https://www.tutorialspoint.com/design_pattern/iterator_pattern.htm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7901651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Use </a:t>
            </a:r>
            <a:r>
              <a:rPr lang="en-US" altLang="zh-TW" sz="2000" dirty="0" smtClean="0"/>
              <a:t>the </a:t>
            </a:r>
            <a:r>
              <a:rPr lang="en-US" altLang="zh-TW" sz="2000" i="1" dirty="0" err="1" smtClean="0"/>
              <a:t>NameRepository</a:t>
            </a:r>
            <a:r>
              <a:rPr lang="en-US" altLang="zh-TW" sz="2000" dirty="0" smtClean="0"/>
              <a:t> to get iterator and print </a:t>
            </a:r>
            <a:r>
              <a:rPr lang="en-US" altLang="zh-TW" sz="2000" dirty="0" smtClean="0"/>
              <a:t>names.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IteratorPatternDemo.java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511322" y="1948544"/>
            <a:ext cx="6394187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600" dirty="0" smtClean="0"/>
              <a:t>public class </a:t>
            </a:r>
            <a:r>
              <a:rPr lang="en-US" altLang="zh-TW" sz="1600" dirty="0" err="1" smtClean="0"/>
              <a:t>IteratorPatternDemo</a:t>
            </a:r>
            <a:r>
              <a:rPr lang="en-US" altLang="zh-TW" sz="1600" dirty="0" smtClean="0"/>
              <a:t> {	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public static void main(String[] </a:t>
            </a:r>
            <a:r>
              <a:rPr lang="en-US" altLang="zh-TW" sz="1600" dirty="0" err="1" smtClean="0"/>
              <a:t>args</a:t>
            </a:r>
            <a:r>
              <a:rPr lang="en-US" altLang="zh-TW" sz="16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NameRepository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namesRepository</a:t>
            </a:r>
            <a:r>
              <a:rPr lang="en-US" altLang="zh-TW" sz="1600" dirty="0" smtClean="0"/>
              <a:t> = new </a:t>
            </a:r>
            <a:r>
              <a:rPr lang="en-US" altLang="zh-TW" sz="1600" dirty="0" err="1" smtClean="0"/>
              <a:t>NameRepository</a:t>
            </a:r>
            <a:r>
              <a:rPr lang="en-US" altLang="zh-TW" sz="16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for(Iterator </a:t>
            </a:r>
            <a:r>
              <a:rPr lang="en-US" altLang="zh-TW" sz="1600" dirty="0" err="1" smtClean="0"/>
              <a:t>iter</a:t>
            </a:r>
            <a:r>
              <a:rPr lang="en-US" altLang="zh-TW" sz="1600" dirty="0" smtClean="0"/>
              <a:t> = </a:t>
            </a:r>
            <a:r>
              <a:rPr lang="en-US" altLang="zh-TW" sz="1600" dirty="0" err="1" smtClean="0"/>
              <a:t>namesRepository.getIterator</a:t>
            </a:r>
            <a:r>
              <a:rPr lang="en-US" altLang="zh-TW" sz="1600" dirty="0" smtClean="0"/>
              <a:t>(); </a:t>
            </a:r>
            <a:r>
              <a:rPr lang="en-US" altLang="zh-TW" sz="1600" dirty="0" err="1" smtClean="0"/>
              <a:t>iter.hasNext</a:t>
            </a:r>
            <a:r>
              <a:rPr lang="en-US" altLang="zh-TW" sz="1600" dirty="0" smtClean="0"/>
              <a:t>();){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   String name = (String)</a:t>
            </a:r>
            <a:r>
              <a:rPr lang="en-US" altLang="zh-TW" sz="1600" dirty="0" err="1" smtClean="0"/>
              <a:t>iter.next</a:t>
            </a:r>
            <a:r>
              <a:rPr lang="en-US" altLang="zh-TW" sz="16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   </a:t>
            </a:r>
            <a:r>
              <a:rPr lang="en-US" altLang="zh-TW" sz="1600" dirty="0" err="1" smtClean="0"/>
              <a:t>System.out.println</a:t>
            </a:r>
            <a:r>
              <a:rPr lang="en-US" altLang="zh-TW" sz="1600" dirty="0" smtClean="0"/>
              <a:t>("Name : " + name);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} 	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}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18.5 </a:t>
            </a:r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</a:t>
            </a:r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Run </a:t>
            </a:r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Iterator Pattern Demo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18.5 Step 4: Run Iterator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https://www.tutorialspoint.com/design_pattern/iterator_pattern.htm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7901651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Run</a:t>
            </a:r>
            <a:r>
              <a:rPr lang="en-US" altLang="zh-TW" sz="2000" i="1" dirty="0" smtClean="0"/>
              <a:t> IteratorPatternDemo.java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4149" y="1615030"/>
            <a:ext cx="5705475" cy="32575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5459" y="4332495"/>
            <a:ext cx="6553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18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 Iterator Pattern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 Iterator Pattern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https://www.tutorialspoint.com/design_pattern/iterator_pattern.htm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Iterator pattern is very commonly used design pattern in Java and </a:t>
            </a:r>
            <a:r>
              <a:rPr lang="en-US" altLang="zh-TW" sz="2000" dirty="0" err="1" smtClean="0"/>
              <a:t>.Net</a:t>
            </a:r>
            <a:r>
              <a:rPr lang="en-US" altLang="zh-TW" sz="2000" dirty="0" smtClean="0"/>
              <a:t> programming environment.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pattern is used to get a way to access the elements of a collection object in sequential manner without any need to know its underlying representation.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Iterator pattern falls under behavioral pattern category.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18.1 Iterator Pattern Implementation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18.1 Iterator Pattern Implementations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https://www.tutorialspoint.com/design_pattern/iterator_pattern.htm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22467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are going to create a </a:t>
            </a:r>
            <a:r>
              <a:rPr lang="en-US" altLang="zh-TW" sz="2000" i="1" dirty="0" smtClean="0"/>
              <a:t>Iterator</a:t>
            </a:r>
            <a:r>
              <a:rPr lang="en-US" altLang="zh-TW" sz="2000" dirty="0" smtClean="0"/>
              <a:t> interface which narrates navigation method and a </a:t>
            </a:r>
            <a:r>
              <a:rPr lang="en-US" altLang="zh-TW" sz="2000" i="1" dirty="0" smtClean="0"/>
              <a:t>Container</a:t>
            </a:r>
            <a:r>
              <a:rPr lang="en-US" altLang="zh-TW" sz="2000" dirty="0" smtClean="0"/>
              <a:t> interface which returns the iterator.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Concrete classes implementing the </a:t>
            </a:r>
            <a:r>
              <a:rPr lang="en-US" altLang="zh-TW" sz="2000" i="1" dirty="0" smtClean="0"/>
              <a:t>Container</a:t>
            </a:r>
            <a:r>
              <a:rPr lang="en-US" altLang="zh-TW" sz="2000" dirty="0" smtClean="0"/>
              <a:t> interface will be responsible to implement </a:t>
            </a:r>
            <a:r>
              <a:rPr lang="en-US" altLang="zh-TW" sz="2000" i="1" dirty="0" smtClean="0"/>
              <a:t>Iterator</a:t>
            </a:r>
            <a:r>
              <a:rPr lang="en-US" altLang="zh-TW" sz="2000" dirty="0" smtClean="0"/>
              <a:t> interface and use it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err="1" smtClean="0"/>
              <a:t>IteratorPatternDemo</a:t>
            </a:r>
            <a:r>
              <a:rPr lang="en-US" altLang="zh-TW" sz="2000" dirty="0" smtClean="0"/>
              <a:t>, our demo class will use </a:t>
            </a:r>
            <a:r>
              <a:rPr lang="en-US" altLang="zh-TW" sz="2000" i="1" dirty="0" err="1" smtClean="0"/>
              <a:t>NamesRepository</a:t>
            </a:r>
            <a:r>
              <a:rPr lang="en-US" altLang="zh-TW" sz="2000" dirty="0" smtClean="0"/>
              <a:t>, a concrete class implementation to print a </a:t>
            </a:r>
            <a:r>
              <a:rPr lang="en-US" altLang="zh-TW" sz="2000" i="1" dirty="0" smtClean="0"/>
              <a:t>Names</a:t>
            </a:r>
            <a:r>
              <a:rPr lang="en-US" altLang="zh-TW" sz="2000" dirty="0" smtClean="0"/>
              <a:t> stored as a collection in </a:t>
            </a:r>
            <a:r>
              <a:rPr lang="en-US" altLang="zh-TW" sz="2000" i="1" dirty="0" err="1" smtClean="0"/>
              <a:t>NamesRepository</a:t>
            </a:r>
            <a:r>
              <a:rPr lang="en-US" altLang="zh-TW" sz="2000" dirty="0" smtClean="0"/>
              <a:t>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18.1 Iterator Pattern Implementations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https://www.tutorialspoint.com/design_pattern/iterator_pattern.htm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Iterator Pattern Implementation Diagram: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5312" y="1799772"/>
            <a:ext cx="7795663" cy="388982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18.2 Step 1: Iterator Interface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18.2 Step 1: Iterator Interface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https://www.tutorialspoint.com/design_pattern/iterator_pattern.htm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interfaces.</a:t>
            </a:r>
            <a:endParaRPr lang="en-US" altLang="zh-TW" sz="200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smtClean="0"/>
              <a:t>Iterator.java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219201" y="1893977"/>
            <a:ext cx="6589485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interface Iterator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boolean </a:t>
            </a:r>
            <a:r>
              <a:rPr lang="en-US" altLang="zh-TW" sz="2000" dirty="0" err="1" smtClean="0"/>
              <a:t>hasNext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Object next();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  <p:sp>
        <p:nvSpPr>
          <p:cNvPr id="11" name="TextBox 1"/>
          <p:cNvSpPr txBox="1"/>
          <p:nvPr/>
        </p:nvSpPr>
        <p:spPr>
          <a:xfrm>
            <a:off x="283029" y="33163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Container.java</a:t>
            </a:r>
            <a:endParaRPr lang="en-US" altLang="zh-TW" sz="2000" dirty="0"/>
          </a:p>
        </p:txBody>
      </p:sp>
      <p:sp>
        <p:nvSpPr>
          <p:cNvPr id="12" name="TextBox 1"/>
          <p:cNvSpPr txBox="1"/>
          <p:nvPr/>
        </p:nvSpPr>
        <p:spPr>
          <a:xfrm>
            <a:off x="1153886" y="3860664"/>
            <a:ext cx="6589485" cy="10156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interface Container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Iterator </a:t>
            </a:r>
            <a:r>
              <a:rPr lang="en-US" altLang="zh-TW" sz="2000" dirty="0" err="1" smtClean="0"/>
              <a:t>getIterator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18.3 </a:t>
            </a:r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</a:t>
            </a:r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oncrete Interface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7195</TotalTime>
  <Words>373</Words>
  <Application>Microsoft Office PowerPoint</Application>
  <PresentationFormat>如螢幕大小 (4:3)</PresentationFormat>
  <Paragraphs>110</Paragraphs>
  <Slides>15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17" baseType="lpstr">
      <vt:lpstr>Office Theme</vt:lpstr>
      <vt:lpstr>Facet</vt:lpstr>
      <vt:lpstr>投影片 1</vt:lpstr>
      <vt:lpstr>投影片 2</vt:lpstr>
      <vt:lpstr>18 Iterator Pattern</vt:lpstr>
      <vt:lpstr>投影片 4</vt:lpstr>
      <vt:lpstr>18.1 Iterator Pattern Implementations</vt:lpstr>
      <vt:lpstr>18.1 Iterator Pattern Implementations</vt:lpstr>
      <vt:lpstr>投影片 7</vt:lpstr>
      <vt:lpstr>18.2 Step 1: Iterator Interface</vt:lpstr>
      <vt:lpstr>投影片 9</vt:lpstr>
      <vt:lpstr>18.3 Step 2: Concrete Interface</vt:lpstr>
      <vt:lpstr>投影片 11</vt:lpstr>
      <vt:lpstr>18.4 Step 3: Iterator Pattern Demo</vt:lpstr>
      <vt:lpstr>投影片 13</vt:lpstr>
      <vt:lpstr>18.5 Step 4: Run Iterator Pattern Demo</vt:lpstr>
      <vt:lpstr>投影片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1169</cp:revision>
  <dcterms:created xsi:type="dcterms:W3CDTF">2015-10-11T19:53:33Z</dcterms:created>
  <dcterms:modified xsi:type="dcterms:W3CDTF">2017-03-25T17:52:11Z</dcterms:modified>
</cp:coreProperties>
</file>