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56" r:id="rId3"/>
    <p:sldId id="257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1" autoAdjust="0"/>
    <p:restoredTop sz="94660"/>
  </p:normalViewPr>
  <p:slideViewPr>
    <p:cSldViewPr snapToGrid="0">
      <p:cViewPr>
        <p:scale>
          <a:sx n="62" d="100"/>
          <a:sy n="62" d="100"/>
        </p:scale>
        <p:origin x="-50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Design Pattern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</a:t>
            </a:r>
            <a:r>
              <a:rPr lang="en-US" altLang="zh-TW" b="1" dirty="0" smtClean="0">
                <a:solidFill>
                  <a:srgbClr val="7030A0"/>
                </a:solidFill>
              </a:rPr>
              <a:t>19: Mediator </a:t>
            </a:r>
            <a:r>
              <a:rPr lang="en-US" altLang="zh-TW" b="1" dirty="0" smtClean="0">
                <a:solidFill>
                  <a:srgbClr val="7030A0"/>
                </a:solidFill>
              </a:rPr>
              <a:t>Pattern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186" y="44486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19.4 Step 3: Mediator Pattern Demo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19.4 Step 3: Mediator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https://www.tutorialspoint.com/design_pattern/mediator_pattern.htm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49640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Use </a:t>
            </a:r>
            <a:r>
              <a:rPr lang="en-US" altLang="zh-TW" sz="2000" dirty="0" smtClean="0"/>
              <a:t>the </a:t>
            </a:r>
            <a:r>
              <a:rPr lang="en-US" altLang="zh-TW" sz="2000" i="1" dirty="0" smtClean="0"/>
              <a:t>User</a:t>
            </a:r>
            <a:r>
              <a:rPr lang="en-US" altLang="zh-TW" sz="2000" dirty="0" smtClean="0"/>
              <a:t> object to show communications between </a:t>
            </a:r>
            <a:r>
              <a:rPr lang="en-US" altLang="zh-TW" sz="2000" dirty="0" smtClean="0"/>
              <a:t>them.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MediatorPatternDemo.java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663338" y="1970177"/>
            <a:ext cx="5392782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MediatorPatternDemo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static void main(String[] </a:t>
            </a:r>
            <a:r>
              <a:rPr lang="en-US" altLang="zh-TW" sz="2000" dirty="0" err="1" smtClean="0"/>
              <a:t>args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User </a:t>
            </a:r>
            <a:r>
              <a:rPr lang="en-US" altLang="zh-TW" sz="2000" dirty="0" err="1" smtClean="0"/>
              <a:t>robert</a:t>
            </a:r>
            <a:r>
              <a:rPr lang="en-US" altLang="zh-TW" sz="2000" dirty="0" smtClean="0"/>
              <a:t> = new User("Robert");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User john = new User("John");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robert.sendMessage</a:t>
            </a:r>
            <a:r>
              <a:rPr lang="en-US" altLang="zh-TW" sz="2000" dirty="0" smtClean="0"/>
              <a:t>("Hi! John!");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john.sendMessage</a:t>
            </a:r>
            <a:r>
              <a:rPr lang="en-US" altLang="zh-TW" sz="2000" dirty="0" smtClean="0"/>
              <a:t>("Hello! Robert!");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19.5 Step 4: Run Mediator Pattern Demo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19.5 Step 4: Run Mediator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https://www.tutorialspoint.com/design_pattern/mediator_pattern.htm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49640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 </a:t>
            </a:r>
            <a:r>
              <a:rPr lang="en-US" altLang="zh-TW" sz="2000" i="1" dirty="0" smtClean="0"/>
              <a:t>MediatorPatternDemo.java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3493" y="1661160"/>
            <a:ext cx="6200775" cy="32004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459" y="4332495"/>
            <a:ext cx="6553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</a:t>
            </a:r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19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 Mediator 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 Mediator 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https://www.tutorialspoint.com/design_pattern/mediator_pattern.htm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Mediator </a:t>
            </a:r>
            <a:r>
              <a:rPr lang="en-US" altLang="zh-TW" sz="2000" dirty="0" smtClean="0"/>
              <a:t>pattern is used to reduce communication complexity between multiple objects or classes.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</a:t>
            </a:r>
            <a:r>
              <a:rPr lang="en-US" altLang="zh-TW" sz="2000" dirty="0" smtClean="0"/>
              <a:t>pattern provides a mediator class which normally handles all the communications between different classes and supports easy maintenance of the code by loose coupling.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Mediator </a:t>
            </a:r>
            <a:r>
              <a:rPr lang="en-US" altLang="zh-TW" sz="2000" dirty="0" smtClean="0"/>
              <a:t>pattern falls under behavioral pattern category.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19.1 Mediator Pattern Implementation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19.1 Mediator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https://www.tutorialspoint.com/design_pattern/mediator_pattern.htm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</a:t>
            </a:r>
            <a:r>
              <a:rPr lang="en-US" altLang="zh-TW" sz="2000" dirty="0" smtClean="0"/>
              <a:t>are demonstrating mediator pattern by example of a chat room where multiple users can send message to chat room and it is the responsibility of chat room to show the messages to all users.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</a:t>
            </a:r>
            <a:r>
              <a:rPr lang="en-US" altLang="zh-TW" sz="2000" dirty="0" smtClean="0"/>
              <a:t>have created two classes </a:t>
            </a:r>
            <a:r>
              <a:rPr lang="en-US" altLang="zh-TW" sz="2000" i="1" dirty="0" err="1" smtClean="0"/>
              <a:t>ChatRoom</a:t>
            </a:r>
            <a:r>
              <a:rPr lang="en-US" altLang="zh-TW" sz="2000" dirty="0" smtClean="0"/>
              <a:t> and </a:t>
            </a:r>
            <a:r>
              <a:rPr lang="en-US" altLang="zh-TW" sz="2000" i="1" dirty="0" smtClean="0"/>
              <a:t>User</a:t>
            </a:r>
            <a:r>
              <a:rPr lang="en-US" altLang="zh-TW" sz="2000" dirty="0" smtClean="0"/>
              <a:t>. 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User</a:t>
            </a:r>
            <a:r>
              <a:rPr lang="en-US" altLang="zh-TW" sz="2000" dirty="0" smtClean="0"/>
              <a:t> objects will </a:t>
            </a:r>
            <a:r>
              <a:rPr lang="en-US" altLang="zh-TW" sz="2000" dirty="0" smtClean="0"/>
              <a:t>use </a:t>
            </a:r>
            <a:r>
              <a:rPr lang="en-US" altLang="zh-TW" sz="2000" i="1" dirty="0" err="1" smtClean="0"/>
              <a:t>ChatRoom</a:t>
            </a:r>
            <a:r>
              <a:rPr lang="en-US" altLang="zh-TW" sz="2000" dirty="0" smtClean="0"/>
              <a:t> method </a:t>
            </a:r>
            <a:r>
              <a:rPr lang="en-US" altLang="zh-TW" sz="2000" dirty="0" smtClean="0"/>
              <a:t>to share their </a:t>
            </a:r>
            <a:r>
              <a:rPr lang="en-US" altLang="zh-TW" sz="2000" dirty="0" smtClean="0"/>
              <a:t>messages.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MediatorPatternDemo</a:t>
            </a:r>
            <a:r>
              <a:rPr lang="en-US" altLang="zh-TW" sz="2000" dirty="0" smtClean="0"/>
              <a:t>, our demo class, will use </a:t>
            </a:r>
            <a:r>
              <a:rPr lang="en-US" altLang="zh-TW" sz="2000" i="1" dirty="0" smtClean="0"/>
              <a:t>User</a:t>
            </a:r>
            <a:r>
              <a:rPr lang="en-US" altLang="zh-TW" sz="2000" dirty="0" smtClean="0"/>
              <a:t> objects to show communication between them.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070" y="3559493"/>
            <a:ext cx="8328564" cy="204882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19.2 Step 1: Mediator Class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19.2 Step 1: Mediator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https://www.tutorialspoint.com/design_pattern/mediator_pattern.htm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mediator </a:t>
            </a:r>
            <a:r>
              <a:rPr lang="en-US" altLang="zh-TW" sz="2000" dirty="0" smtClean="0"/>
              <a:t>class.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ChatRoom.java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899160" y="1954937"/>
            <a:ext cx="7617822" cy="22467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java.util.Date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ChatRoom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static void </a:t>
            </a:r>
            <a:r>
              <a:rPr lang="en-US" altLang="zh-TW" sz="2000" dirty="0" err="1" smtClean="0"/>
              <a:t>showMessage</a:t>
            </a:r>
            <a:r>
              <a:rPr lang="en-US" altLang="zh-TW" sz="2000" dirty="0" smtClean="0"/>
              <a:t>(User </a:t>
            </a:r>
            <a:r>
              <a:rPr lang="en-US" altLang="zh-TW" sz="2000" dirty="0" err="1" smtClean="0"/>
              <a:t>user</a:t>
            </a:r>
            <a:r>
              <a:rPr lang="en-US" altLang="zh-TW" sz="2000" dirty="0" smtClean="0"/>
              <a:t>, String message){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(new Date().</a:t>
            </a:r>
            <a:r>
              <a:rPr lang="en-US" altLang="zh-TW" sz="2000" dirty="0" err="1" smtClean="0"/>
              <a:t>toString</a:t>
            </a:r>
            <a:r>
              <a:rPr lang="en-US" altLang="zh-TW" sz="2000" dirty="0" smtClean="0"/>
              <a:t>() + " [" + </a:t>
            </a:r>
            <a:r>
              <a:rPr lang="en-US" altLang="zh-TW" sz="2000" dirty="0" err="1" smtClean="0"/>
              <a:t>user.getName</a:t>
            </a:r>
            <a:r>
              <a:rPr lang="en-US" altLang="zh-TW" sz="2000" dirty="0" smtClean="0"/>
              <a:t>()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	  + "] : " + message);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19.3 Step 2: User Class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19.3 Step 2: User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https://www.tutorialspoint.com/design_pattern/mediator_pattern.htm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3063240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user </a:t>
            </a:r>
            <a:r>
              <a:rPr lang="en-US" altLang="zh-TW" sz="2000" dirty="0" smtClean="0"/>
              <a:t>class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User.java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3476898" y="1131977"/>
            <a:ext cx="5392782" cy="47089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User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String name;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String </a:t>
            </a:r>
            <a:r>
              <a:rPr lang="en-US" altLang="zh-TW" sz="2000" dirty="0" err="1" smtClean="0"/>
              <a:t>getName</a:t>
            </a:r>
            <a:r>
              <a:rPr lang="en-US" altLang="zh-TW" sz="2000" dirty="0" smtClean="0"/>
              <a:t>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name;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setName</a:t>
            </a:r>
            <a:r>
              <a:rPr lang="en-US" altLang="zh-TW" sz="2000" dirty="0" smtClean="0"/>
              <a:t>(String name)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this.name = name;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User(String name){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this.name  = name;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sendMessage</a:t>
            </a:r>
            <a:r>
              <a:rPr lang="en-US" altLang="zh-TW" sz="2000" dirty="0" smtClean="0"/>
              <a:t>(String message){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ChatRoom.showMessage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this,message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7215</TotalTime>
  <Words>387</Words>
  <Application>Microsoft Office PowerPoint</Application>
  <PresentationFormat>如螢幕大小 (4:3)</PresentationFormat>
  <Paragraphs>91</Paragraphs>
  <Slides>14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16" baseType="lpstr">
      <vt:lpstr>Office Theme</vt:lpstr>
      <vt:lpstr>Facet</vt:lpstr>
      <vt:lpstr>投影片 1</vt:lpstr>
      <vt:lpstr>投影片 2</vt:lpstr>
      <vt:lpstr>19 Mediator Pattern</vt:lpstr>
      <vt:lpstr>投影片 4</vt:lpstr>
      <vt:lpstr>19.1 Mediator Pattern Implementation</vt:lpstr>
      <vt:lpstr>投影片 6</vt:lpstr>
      <vt:lpstr>19.2 Step 1: Mediator Class</vt:lpstr>
      <vt:lpstr>投影片 8</vt:lpstr>
      <vt:lpstr>19.3 Step 2: User Class</vt:lpstr>
      <vt:lpstr>投影片 10</vt:lpstr>
      <vt:lpstr>19.4 Step 3: Mediator Pattern Demo</vt:lpstr>
      <vt:lpstr>投影片 12</vt:lpstr>
      <vt:lpstr>19.5 Step 4: Run Mediator Pattern Demo</vt:lpstr>
      <vt:lpstr>投影片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1198</cp:revision>
  <dcterms:created xsi:type="dcterms:W3CDTF">2015-10-11T19:53:33Z</dcterms:created>
  <dcterms:modified xsi:type="dcterms:W3CDTF">2017-03-26T03:56:14Z</dcterms:modified>
</cp:coreProperties>
</file>