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2" d="100"/>
          <a:sy n="62" d="100"/>
        </p:scale>
        <p:origin x="-50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20: Memento </a:t>
            </a:r>
            <a:r>
              <a:rPr lang="en-US" altLang="zh-TW" b="1" dirty="0" smtClean="0">
                <a:solidFill>
                  <a:srgbClr val="7030A0"/>
                </a:solidFill>
              </a:rPr>
              <a:t>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20.3 Step 2: Originator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https://www.tutorialspoint.com/design_pattern/memento_pattern.htm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4320" y="1101497"/>
            <a:ext cx="853440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Originator </a:t>
            </a:r>
            <a:r>
              <a:rPr lang="en-US" altLang="zh-TW" sz="2000" dirty="0" smtClean="0"/>
              <a:t>class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Originator.java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95400" y="1878737"/>
            <a:ext cx="6581502" cy="47089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Originator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String state;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setState</a:t>
            </a:r>
            <a:r>
              <a:rPr lang="en-US" altLang="zh-TW" sz="2000" dirty="0" smtClean="0"/>
              <a:t>(String state){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this.state</a:t>
            </a:r>
            <a:r>
              <a:rPr lang="en-US" altLang="zh-TW" sz="2000" dirty="0" smtClean="0"/>
              <a:t> = state;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</a:t>
            </a:r>
            <a:r>
              <a:rPr lang="en-US" altLang="zh-TW" sz="2000" dirty="0" err="1" smtClean="0"/>
              <a:t>getState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state;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Memento </a:t>
            </a:r>
            <a:r>
              <a:rPr lang="en-US" altLang="zh-TW" sz="2000" dirty="0" err="1" smtClean="0"/>
              <a:t>saveStateToMemento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new Memento(state);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getStateFromMemento</a:t>
            </a:r>
            <a:r>
              <a:rPr lang="en-US" altLang="zh-TW" sz="2000" dirty="0" smtClean="0"/>
              <a:t> (</a:t>
            </a:r>
            <a:r>
              <a:rPr lang="en-US" altLang="zh-TW" sz="2000" dirty="0" smtClean="0"/>
              <a:t>Memento </a:t>
            </a:r>
            <a:r>
              <a:rPr lang="en-US" altLang="zh-TW" sz="2000" dirty="0" err="1" smtClean="0"/>
              <a:t>memento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state = </a:t>
            </a:r>
            <a:r>
              <a:rPr lang="en-US" altLang="zh-TW" sz="2000" dirty="0" err="1" smtClean="0"/>
              <a:t>memento.getState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20.4 Step 3: CareTaker Class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20.4 Step 3: CareTaker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https://www.tutorialspoint.com/design_pattern/memento_pattern.htm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4320" y="1101497"/>
            <a:ext cx="853440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CareTaker </a:t>
            </a:r>
            <a:r>
              <a:rPr lang="en-US" altLang="zh-TW" sz="2000" dirty="0" smtClean="0"/>
              <a:t>class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CareTaker.java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95400" y="1878737"/>
            <a:ext cx="6581502" cy="3785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java.util.ArrayList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java.util.List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CareTaker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List&lt;Memento&gt; </a:t>
            </a:r>
            <a:r>
              <a:rPr lang="en-US" altLang="zh-TW" sz="2000" dirty="0" err="1" smtClean="0"/>
              <a:t>mementoList</a:t>
            </a:r>
            <a:r>
              <a:rPr lang="en-US" altLang="zh-TW" sz="2000" dirty="0" smtClean="0"/>
              <a:t> = new ArrayList&lt;Memento&gt;();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add(Memento state){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mementoList.add</a:t>
            </a:r>
            <a:r>
              <a:rPr lang="en-US" altLang="zh-TW" sz="2000" dirty="0" smtClean="0"/>
              <a:t>(state);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Memento get(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index){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</a:t>
            </a:r>
            <a:r>
              <a:rPr lang="en-US" altLang="zh-TW" sz="2000" dirty="0" err="1" smtClean="0"/>
              <a:t>mementoList.get</a:t>
            </a:r>
            <a:r>
              <a:rPr lang="en-US" altLang="zh-TW" sz="2000" dirty="0" smtClean="0"/>
              <a:t>(index);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20.5 Step 4: Memento Pattern Demo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20.6 Step 5: Run Memento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https://www.tutorialspoint.com/design_pattern/memento_pattern.htm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4320" y="1101497"/>
            <a:ext cx="8534400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</a:t>
            </a:r>
            <a:r>
              <a:rPr lang="en-US" altLang="zh-TW" sz="2000" i="1" dirty="0" smtClean="0"/>
              <a:t>MementoPatternDemo.java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0173" y="1613535"/>
            <a:ext cx="6048375" cy="37528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20.6 Step 5: Run Memento Pattern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20.5 Step 4: Memento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https://www.tutorialspoint.com/design_pattern/memento_pattern.htm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4320" y="1101497"/>
            <a:ext cx="853440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</a:t>
            </a:r>
            <a:r>
              <a:rPr lang="en-US" altLang="zh-TW" sz="2000" dirty="0" smtClean="0"/>
              <a:t> </a:t>
            </a:r>
            <a:r>
              <a:rPr lang="en-US" altLang="zh-TW" sz="2000" i="1" dirty="0" smtClean="0"/>
              <a:t>CareTaker</a:t>
            </a:r>
            <a:r>
              <a:rPr lang="en-US" altLang="zh-TW" sz="2000" dirty="0" smtClean="0"/>
              <a:t> and </a:t>
            </a:r>
            <a:r>
              <a:rPr lang="en-US" altLang="zh-TW" sz="2000" i="1" dirty="0" smtClean="0"/>
              <a:t>Originator</a:t>
            </a:r>
            <a:r>
              <a:rPr lang="en-US" altLang="zh-TW" sz="2000" dirty="0" smtClean="0"/>
              <a:t> </a:t>
            </a:r>
            <a:r>
              <a:rPr lang="en-US" altLang="zh-TW" sz="2000" dirty="0" smtClean="0"/>
              <a:t>objects.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MementoPatternDemo.java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432560" y="2000657"/>
            <a:ext cx="6492240" cy="42780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600" dirty="0" smtClean="0"/>
              <a:t>public class </a:t>
            </a:r>
            <a:r>
              <a:rPr lang="en-US" altLang="zh-TW" sz="1600" dirty="0" err="1" smtClean="0"/>
              <a:t>MementoPatternDemo</a:t>
            </a:r>
            <a:r>
              <a:rPr lang="en-US" altLang="zh-TW" sz="16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public static void main(String[] </a:t>
            </a:r>
            <a:r>
              <a:rPr lang="en-US" altLang="zh-TW" sz="1600" dirty="0" err="1" smtClean="0"/>
              <a:t>args</a:t>
            </a:r>
            <a:r>
              <a:rPr lang="en-US" altLang="zh-TW" sz="16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Originator </a:t>
            </a:r>
            <a:r>
              <a:rPr lang="en-US" altLang="zh-TW" sz="1600" dirty="0" err="1" smtClean="0"/>
              <a:t>originator</a:t>
            </a:r>
            <a:r>
              <a:rPr lang="en-US" altLang="zh-TW" sz="1600" dirty="0" smtClean="0"/>
              <a:t> = new Originator();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CareTaker </a:t>
            </a:r>
            <a:r>
              <a:rPr lang="en-US" altLang="zh-TW" sz="1600" dirty="0" err="1" smtClean="0"/>
              <a:t>careTaker</a:t>
            </a:r>
            <a:r>
              <a:rPr lang="en-US" altLang="zh-TW" sz="1600" dirty="0" smtClean="0"/>
              <a:t> = new CareTaker();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originator.setState</a:t>
            </a:r>
            <a:r>
              <a:rPr lang="en-US" altLang="zh-TW" sz="1600" dirty="0" smtClean="0"/>
              <a:t>("State #1");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originator.setState</a:t>
            </a:r>
            <a:r>
              <a:rPr lang="en-US" altLang="zh-TW" sz="1600" dirty="0" smtClean="0"/>
              <a:t>("State #2");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careTaker.add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originator.saveStateToMemento</a:t>
            </a:r>
            <a:r>
              <a:rPr lang="en-US" altLang="zh-TW" sz="1600" dirty="0" smtClean="0"/>
              <a:t>());  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originator.setState</a:t>
            </a:r>
            <a:r>
              <a:rPr lang="en-US" altLang="zh-TW" sz="1600" dirty="0" smtClean="0"/>
              <a:t>("State #3");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careTaker.add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originator.saveStateToMemento</a:t>
            </a:r>
            <a:r>
              <a:rPr lang="en-US" altLang="zh-TW" sz="1600" dirty="0" smtClean="0"/>
              <a:t>());   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originator.setState</a:t>
            </a:r>
            <a:r>
              <a:rPr lang="en-US" altLang="zh-TW" sz="1600" dirty="0" smtClean="0"/>
              <a:t>("State #4");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("Current State: " + </a:t>
            </a:r>
            <a:r>
              <a:rPr lang="en-US" altLang="zh-TW" sz="1600" dirty="0" err="1" smtClean="0"/>
              <a:t>originator.getState</a:t>
            </a:r>
            <a:r>
              <a:rPr lang="en-US" altLang="zh-TW" sz="1600" dirty="0" smtClean="0"/>
              <a:t>()); </a:t>
            </a:r>
            <a:endParaRPr lang="en-US" altLang="zh-TW" sz="1600" dirty="0" smtClean="0"/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originator.getStateFromMemento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careTaker.get</a:t>
            </a:r>
            <a:r>
              <a:rPr lang="en-US" altLang="zh-TW" sz="1600" dirty="0" smtClean="0"/>
              <a:t>(0));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("First saved State: " + </a:t>
            </a:r>
            <a:r>
              <a:rPr lang="en-US" altLang="zh-TW" sz="1600" dirty="0" err="1" smtClean="0"/>
              <a:t>originator.getState</a:t>
            </a:r>
            <a:r>
              <a:rPr lang="en-US" altLang="zh-TW" sz="1600" dirty="0" smtClean="0"/>
              <a:t>());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originator.getStateFromMemento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careTaker.get</a:t>
            </a:r>
            <a:r>
              <a:rPr lang="en-US" altLang="zh-TW" sz="1600" dirty="0" smtClean="0"/>
              <a:t>(1));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   </a:t>
            </a:r>
            <a:r>
              <a:rPr lang="en-US" altLang="zh-TW" sz="1600" dirty="0" err="1" smtClean="0"/>
              <a:t>System.out.println</a:t>
            </a:r>
            <a:r>
              <a:rPr lang="en-US" altLang="zh-TW" sz="1600" dirty="0" smtClean="0"/>
              <a:t>("Second saved State: " + </a:t>
            </a:r>
            <a:r>
              <a:rPr lang="en-US" altLang="zh-TW" sz="1600" dirty="0" err="1" smtClean="0"/>
              <a:t>originator.getState</a:t>
            </a:r>
            <a:r>
              <a:rPr lang="en-US" altLang="zh-TW" sz="1600" dirty="0" smtClean="0"/>
              <a:t>());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20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Memento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Memento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https://www.tutorialspoint.com/design_pattern/memento_pattern.htm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Memento </a:t>
            </a:r>
            <a:r>
              <a:rPr lang="en-US" altLang="zh-TW" sz="2000" dirty="0" smtClean="0"/>
              <a:t>pattern is used to restore state of an object to a previous state.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Memento </a:t>
            </a:r>
            <a:r>
              <a:rPr lang="en-US" altLang="zh-TW" sz="2000" dirty="0" smtClean="0"/>
              <a:t>pattern falls under behavioral pattern category.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20.1 Memento Pattern Implementation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20.1 Memento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https://www.tutorialspoint.com/design_pattern/memento_pattern.htm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Memento </a:t>
            </a:r>
            <a:r>
              <a:rPr lang="en-US" altLang="zh-TW" sz="2000" dirty="0" smtClean="0"/>
              <a:t>pattern uses three actor classes.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Memento </a:t>
            </a:r>
            <a:r>
              <a:rPr lang="en-US" altLang="zh-TW" sz="2000" dirty="0" smtClean="0"/>
              <a:t>contains state of an object to be restored.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Originator </a:t>
            </a:r>
            <a:r>
              <a:rPr lang="en-US" altLang="zh-TW" sz="2000" dirty="0" smtClean="0"/>
              <a:t>creates and stores states in Memento objects and Caretaker object is responsible to restore object state from Memento.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have created classes </a:t>
            </a:r>
            <a:r>
              <a:rPr lang="en-US" altLang="zh-TW" sz="2000" i="1" dirty="0" smtClean="0"/>
              <a:t>Memento</a:t>
            </a:r>
            <a:r>
              <a:rPr lang="en-US" altLang="zh-TW" sz="2000" dirty="0" smtClean="0"/>
              <a:t>, </a:t>
            </a:r>
            <a:r>
              <a:rPr lang="en-US" altLang="zh-TW" sz="2000" i="1" dirty="0" smtClean="0"/>
              <a:t>Originator</a:t>
            </a:r>
            <a:r>
              <a:rPr lang="en-US" altLang="zh-TW" sz="2000" dirty="0" smtClean="0"/>
              <a:t> and </a:t>
            </a:r>
            <a:r>
              <a:rPr lang="en-US" altLang="zh-TW" sz="2000" i="1" dirty="0" err="1" smtClean="0"/>
              <a:t>CareTaker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MementoPatternDemo</a:t>
            </a:r>
            <a:r>
              <a:rPr lang="en-US" altLang="zh-TW" sz="2000" dirty="0" smtClean="0"/>
              <a:t>, our demo class, will </a:t>
            </a:r>
            <a:r>
              <a:rPr lang="en-US" altLang="zh-TW" sz="2000" dirty="0" smtClean="0"/>
              <a:t>use </a:t>
            </a:r>
            <a:r>
              <a:rPr lang="en-US" altLang="zh-TW" sz="2000" i="1" dirty="0" smtClean="0"/>
              <a:t>CareTaker</a:t>
            </a:r>
            <a:r>
              <a:rPr lang="en-US" altLang="zh-TW" sz="2000" dirty="0" smtClean="0"/>
              <a:t> and </a:t>
            </a:r>
            <a:r>
              <a:rPr lang="en-US" altLang="zh-TW" sz="2000" i="1" dirty="0" smtClean="0"/>
              <a:t>Originator</a:t>
            </a:r>
            <a:r>
              <a:rPr lang="en-US" altLang="zh-TW" sz="2000" dirty="0" smtClean="0"/>
              <a:t> objects </a:t>
            </a:r>
            <a:r>
              <a:rPr lang="en-US" altLang="zh-TW" sz="2000" dirty="0" smtClean="0"/>
              <a:t>to show restoration of object states.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20.1 Memento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https://www.tutorialspoint.com/design_pattern/memento_pattern.htm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Memento Pattern Implementation Diagram: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3960" y="1667513"/>
            <a:ext cx="6751319" cy="427538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20.2 Step 1: Memento Class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20.2 Step 1: Memento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https://www.tutorialspoint.com/design_pattern/memento_pattern.htm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Memento </a:t>
            </a:r>
            <a:r>
              <a:rPr lang="en-US" altLang="zh-TW" sz="2000" dirty="0" smtClean="0"/>
              <a:t>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Memento.java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64920" y="2015897"/>
            <a:ext cx="6962502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Memento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String state;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Memento(String state){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this.state</a:t>
            </a:r>
            <a:r>
              <a:rPr lang="en-US" altLang="zh-TW" sz="2000" dirty="0" smtClean="0"/>
              <a:t> = state;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String </a:t>
            </a:r>
            <a:r>
              <a:rPr lang="en-US" altLang="zh-TW" sz="2000" dirty="0" err="1" smtClean="0"/>
              <a:t>getState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return state;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="" xmlns:p14="http://schemas.microsoft.com/office/powerpoint/2010/main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20.3 Step 2: Originator Class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7261</TotalTime>
  <Words>508</Words>
  <Application>Microsoft Office PowerPoint</Application>
  <PresentationFormat>如螢幕大小 (4:3)</PresentationFormat>
  <Paragraphs>128</Paragraphs>
  <Slides>17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Office Theme</vt:lpstr>
      <vt:lpstr>Facet</vt:lpstr>
      <vt:lpstr>投影片 1</vt:lpstr>
      <vt:lpstr>投影片 2</vt:lpstr>
      <vt:lpstr>20 Memento Pattern</vt:lpstr>
      <vt:lpstr>投影片 4</vt:lpstr>
      <vt:lpstr>20.1 Memento Pattern Implementation</vt:lpstr>
      <vt:lpstr>20.1 Memento Pattern Implementation</vt:lpstr>
      <vt:lpstr>投影片 7</vt:lpstr>
      <vt:lpstr>20.2 Step 1: Memento Class</vt:lpstr>
      <vt:lpstr>投影片 9</vt:lpstr>
      <vt:lpstr>20.3 Step 2: Originator Class</vt:lpstr>
      <vt:lpstr>投影片 11</vt:lpstr>
      <vt:lpstr>20.4 Step 3: CareTaker Class</vt:lpstr>
      <vt:lpstr>投影片 13</vt:lpstr>
      <vt:lpstr>20.6 Step 5: Run Memento Pattern Demo</vt:lpstr>
      <vt:lpstr>投影片 15</vt:lpstr>
      <vt:lpstr>20.5 Step 4: Memento Pattern Demo</vt:lpstr>
      <vt:lpstr>投影片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1229</cp:revision>
  <dcterms:created xsi:type="dcterms:W3CDTF">2015-10-11T19:53:33Z</dcterms:created>
  <dcterms:modified xsi:type="dcterms:W3CDTF">2017-03-26T04:44:14Z</dcterms:modified>
</cp:coreProperties>
</file>