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  <p:sldId id="30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71" autoAdjust="0"/>
    <p:restoredTop sz="94660"/>
  </p:normalViewPr>
  <p:slideViewPr>
    <p:cSldViewPr snapToGrid="0">
      <p:cViewPr>
        <p:scale>
          <a:sx n="62" d="100"/>
          <a:sy n="62" d="100"/>
        </p:scale>
        <p:origin x="-50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3/25/2017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Design Pattern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</a:t>
            </a:r>
            <a:r>
              <a:rPr lang="en-US" altLang="zh-TW" b="1" dirty="0" smtClean="0">
                <a:solidFill>
                  <a:srgbClr val="7030A0"/>
                </a:solidFill>
              </a:rPr>
              <a:t>21: Observer </a:t>
            </a:r>
            <a:r>
              <a:rPr lang="en-US" altLang="zh-TW" b="1" dirty="0" smtClean="0">
                <a:solidFill>
                  <a:srgbClr val="7030A0"/>
                </a:solidFill>
              </a:rPr>
              <a:t>Pattern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43186" y="4448628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21.4 Step 3: Concrete Observer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21.4 Step 3: Concrete Observer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concrete observer </a:t>
            </a:r>
            <a:r>
              <a:rPr lang="en-US" altLang="zh-TW" sz="2000" dirty="0" smtClean="0"/>
              <a:t>classes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BinaryObserver.java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24457"/>
            <a:ext cx="661416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BinaryObserver</a:t>
            </a:r>
            <a:r>
              <a:rPr lang="en-US" altLang="zh-TW" sz="2000" dirty="0" smtClean="0"/>
              <a:t> extends Observer{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BinaryObserver</a:t>
            </a:r>
            <a:r>
              <a:rPr lang="en-US" altLang="zh-TW" sz="2000" dirty="0" smtClean="0"/>
              <a:t>(Subject </a:t>
            </a:r>
            <a:r>
              <a:rPr lang="en-US" altLang="zh-TW" sz="2000" dirty="0" err="1" smtClean="0"/>
              <a:t>subject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</a:t>
            </a:r>
            <a:r>
              <a:rPr lang="en-US" altLang="zh-TW" sz="2000" dirty="0" smtClean="0"/>
              <a:t> = subject;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this.subject.attach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update()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 "Binary String: 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  + </a:t>
            </a:r>
            <a:r>
              <a:rPr lang="en-US" altLang="zh-TW" sz="2000" dirty="0" err="1" smtClean="0"/>
              <a:t>Integer.toBinaryString</a:t>
            </a:r>
            <a:r>
              <a:rPr lang="en-US" altLang="zh-TW" sz="2000" dirty="0" smtClean="0"/>
              <a:t>( </a:t>
            </a:r>
            <a:r>
              <a:rPr lang="en-US" altLang="zh-TW" sz="2000" dirty="0" err="1" smtClean="0"/>
              <a:t>subject.getState</a:t>
            </a:r>
            <a:r>
              <a:rPr lang="en-US" altLang="zh-TW" sz="2000" dirty="0" smtClean="0"/>
              <a:t>() ) 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21.4 Step 3: Concrete Observer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OctalObserver.java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706880" y="1711097"/>
            <a:ext cx="573024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OctalObserver</a:t>
            </a:r>
            <a:r>
              <a:rPr lang="en-US" altLang="zh-TW" sz="2000" dirty="0" smtClean="0"/>
              <a:t> extends Observer{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OctalObserver</a:t>
            </a:r>
            <a:r>
              <a:rPr lang="en-US" altLang="zh-TW" sz="2000" dirty="0" smtClean="0"/>
              <a:t>(Subject </a:t>
            </a:r>
            <a:r>
              <a:rPr lang="en-US" altLang="zh-TW" sz="2000" dirty="0" err="1" smtClean="0"/>
              <a:t>subject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</a:t>
            </a:r>
            <a:r>
              <a:rPr lang="en-US" altLang="zh-TW" sz="2000" dirty="0" smtClean="0"/>
              <a:t> = subject;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this.subject.attach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update()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 "Octal String: 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+ </a:t>
            </a:r>
            <a:r>
              <a:rPr lang="en-US" altLang="zh-TW" sz="2000" dirty="0" err="1" smtClean="0"/>
              <a:t>Integer.toOctalString</a:t>
            </a:r>
            <a:r>
              <a:rPr lang="en-US" altLang="zh-TW" sz="2000" dirty="0" smtClean="0"/>
              <a:t>( </a:t>
            </a:r>
            <a:r>
              <a:rPr lang="en-US" altLang="zh-TW" sz="2000" dirty="0" err="1" smtClean="0"/>
              <a:t>subject.getState</a:t>
            </a:r>
            <a:r>
              <a:rPr lang="en-US" altLang="zh-TW" sz="2000" dirty="0" smtClean="0"/>
              <a:t>() ) 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21.4 Step 3: Concrete Observer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HexaObserver.java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07720" y="1711097"/>
            <a:ext cx="7772400" cy="3477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HexaObserver</a:t>
            </a:r>
            <a:r>
              <a:rPr lang="en-US" altLang="zh-TW" sz="2000" dirty="0" smtClean="0"/>
              <a:t> extends Observer{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</a:t>
            </a:r>
            <a:r>
              <a:rPr lang="en-US" altLang="zh-TW" sz="2000" dirty="0" err="1" smtClean="0"/>
              <a:t>HexaObserver</a:t>
            </a:r>
            <a:r>
              <a:rPr lang="en-US" altLang="zh-TW" sz="2000" dirty="0" smtClean="0"/>
              <a:t>(Subject </a:t>
            </a:r>
            <a:r>
              <a:rPr lang="en-US" altLang="zh-TW" sz="2000" dirty="0" err="1" smtClean="0"/>
              <a:t>subject</a:t>
            </a:r>
            <a:r>
              <a:rPr lang="en-US" altLang="zh-TW" sz="20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</a:t>
            </a:r>
            <a:r>
              <a:rPr lang="en-US" altLang="zh-TW" sz="2000" dirty="0" smtClean="0"/>
              <a:t> = subject;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this.subject.attach</a:t>
            </a:r>
            <a:r>
              <a:rPr lang="en-US" altLang="zh-TW" sz="2000" dirty="0" smtClean="0"/>
              <a:t>(this);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@Override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void update()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 "Hex String: " </a:t>
            </a: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</a:t>
            </a:r>
            <a:r>
              <a:rPr lang="en-US" altLang="zh-TW" sz="2000" dirty="0" smtClean="0"/>
              <a:t>       + </a:t>
            </a:r>
            <a:r>
              <a:rPr lang="en-US" altLang="zh-TW" sz="2000" dirty="0" err="1" smtClean="0"/>
              <a:t>Integer.toHexString</a:t>
            </a:r>
            <a:r>
              <a:rPr lang="en-US" altLang="zh-TW" sz="2000" dirty="0" smtClean="0"/>
              <a:t>( </a:t>
            </a:r>
            <a:r>
              <a:rPr lang="en-US" altLang="zh-TW" sz="2000" dirty="0" err="1" smtClean="0"/>
              <a:t>subject.getState</a:t>
            </a:r>
            <a:r>
              <a:rPr lang="en-US" altLang="zh-TW" sz="2000" dirty="0" smtClean="0"/>
              <a:t>() ).</a:t>
            </a:r>
            <a:r>
              <a:rPr lang="en-US" altLang="zh-TW" sz="2000" dirty="0" err="1" smtClean="0"/>
              <a:t>toUpperCase</a:t>
            </a:r>
            <a:r>
              <a:rPr lang="en-US" altLang="zh-TW" sz="2000" dirty="0" smtClean="0"/>
              <a:t>() );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21.5 Step 4: Observer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21.5 Step 4: Observer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Use</a:t>
            </a:r>
            <a:r>
              <a:rPr lang="en-US" altLang="zh-TW" sz="2000" dirty="0" smtClean="0"/>
              <a:t> </a:t>
            </a:r>
            <a:r>
              <a:rPr lang="en-US" altLang="zh-TW" sz="2000" i="1" dirty="0" smtClean="0"/>
              <a:t>Subject</a:t>
            </a:r>
            <a:r>
              <a:rPr lang="en-US" altLang="zh-TW" sz="2000" dirty="0" smtClean="0"/>
              <a:t> and concrete observer </a:t>
            </a:r>
            <a:r>
              <a:rPr lang="en-US" altLang="zh-TW" sz="2000" dirty="0" smtClean="0"/>
              <a:t>objects.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ObserverPatternDemo.java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807720" y="1970177"/>
            <a:ext cx="7772400" cy="37856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ObserverPatternDemo</a:t>
            </a:r>
            <a:r>
              <a:rPr lang="en-US" altLang="zh-TW" sz="2000" dirty="0" smtClean="0"/>
              <a:t>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Subject </a:t>
            </a:r>
            <a:r>
              <a:rPr lang="en-US" altLang="zh-TW" sz="2000" dirty="0" err="1" smtClean="0"/>
              <a:t>subject</a:t>
            </a:r>
            <a:r>
              <a:rPr lang="en-US" altLang="zh-TW" sz="2000" dirty="0" smtClean="0"/>
              <a:t> = new Subject();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new </a:t>
            </a:r>
            <a:r>
              <a:rPr lang="en-US" altLang="zh-TW" sz="2000" dirty="0" err="1" smtClean="0"/>
              <a:t>HexaObserver</a:t>
            </a:r>
            <a:r>
              <a:rPr lang="en-US" altLang="zh-TW" sz="2000" dirty="0" smtClean="0"/>
              <a:t>(subject);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new </a:t>
            </a:r>
            <a:r>
              <a:rPr lang="en-US" altLang="zh-TW" sz="2000" dirty="0" err="1" smtClean="0"/>
              <a:t>OctalObserver</a:t>
            </a:r>
            <a:r>
              <a:rPr lang="en-US" altLang="zh-TW" sz="2000" dirty="0" smtClean="0"/>
              <a:t>(subject);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new </a:t>
            </a:r>
            <a:r>
              <a:rPr lang="en-US" altLang="zh-TW" sz="2000" dirty="0" err="1" smtClean="0"/>
              <a:t>BinaryObserver</a:t>
            </a:r>
            <a:r>
              <a:rPr lang="en-US" altLang="zh-TW" sz="2000" dirty="0" smtClean="0"/>
              <a:t>(subject);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("First state change: 15");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subject.setState</a:t>
            </a:r>
            <a:r>
              <a:rPr lang="en-US" altLang="zh-TW" sz="2000" dirty="0" smtClean="0"/>
              <a:t>(15);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("Second state change: 10");	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   </a:t>
            </a:r>
            <a:r>
              <a:rPr lang="en-US" altLang="zh-TW" sz="2000" dirty="0" err="1" smtClean="0"/>
              <a:t>subject.setState</a:t>
            </a:r>
            <a:r>
              <a:rPr lang="en-US" altLang="zh-TW" sz="2000" dirty="0" smtClean="0"/>
              <a:t>(10);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21.6 Step 5: Run Observer Pattern Demo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21.6 Step 5: Run Observer Pattern Demo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Run</a:t>
            </a:r>
            <a:r>
              <a:rPr lang="en-US" altLang="zh-TW" sz="2000" i="1" dirty="0" smtClean="0"/>
              <a:t> ObserverPatternDemo.java</a:t>
            </a:r>
            <a:endParaRPr lang="en-US" altLang="zh-TW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4470" y="1664970"/>
            <a:ext cx="5676900" cy="39243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5459" y="4332495"/>
            <a:ext cx="6553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</a:t>
            </a:r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21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Observer </a:t>
            </a:r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Observer </a:t>
            </a:r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Observer </a:t>
            </a:r>
            <a:r>
              <a:rPr lang="en-US" altLang="zh-TW" sz="2000" dirty="0" smtClean="0"/>
              <a:t>pattern is used when there is one-to-many relationship between objects such as if one object is modified, its </a:t>
            </a:r>
            <a:r>
              <a:rPr lang="en-US" altLang="zh-TW" sz="2000" dirty="0" smtClean="0"/>
              <a:t>dependent </a:t>
            </a:r>
            <a:r>
              <a:rPr lang="en-US" altLang="zh-TW" sz="2000" dirty="0" smtClean="0"/>
              <a:t>objects are to be notified automatically.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Observer </a:t>
            </a:r>
            <a:r>
              <a:rPr lang="en-US" altLang="zh-TW" sz="2000" dirty="0" smtClean="0"/>
              <a:t>pattern falls under behavioral pattern category.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21.1 Observer Pattern Implementation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21.1 Observer Pattern Implementation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25545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Observer </a:t>
            </a:r>
            <a:r>
              <a:rPr lang="en-US" altLang="zh-TW" sz="2000" dirty="0" smtClean="0"/>
              <a:t>pattern uses three actor classes.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Subject</a:t>
            </a:r>
            <a:r>
              <a:rPr lang="en-US" altLang="zh-TW" sz="2000" dirty="0" smtClean="0"/>
              <a:t>, Observer and Client.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Subject </a:t>
            </a:r>
            <a:r>
              <a:rPr lang="en-US" altLang="zh-TW" sz="2000" dirty="0" smtClean="0"/>
              <a:t>is an object having methods to attach and detach observers to a client object.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have created an abstract class </a:t>
            </a:r>
            <a:r>
              <a:rPr lang="en-US" altLang="zh-TW" sz="2000" i="1" dirty="0" smtClean="0"/>
              <a:t>Observer</a:t>
            </a:r>
            <a:r>
              <a:rPr lang="en-US" altLang="zh-TW" sz="2000" dirty="0" smtClean="0"/>
              <a:t> and a concrete class </a:t>
            </a:r>
            <a:r>
              <a:rPr lang="en-US" altLang="zh-TW" sz="2000" i="1" dirty="0" smtClean="0"/>
              <a:t>Subject</a:t>
            </a:r>
            <a:r>
              <a:rPr lang="en-US" altLang="zh-TW" sz="2000" dirty="0" smtClean="0"/>
              <a:t> that is extending class </a:t>
            </a:r>
            <a:r>
              <a:rPr lang="en-US" altLang="zh-TW" sz="2000" i="1" dirty="0" smtClean="0"/>
              <a:t>Observer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err="1" smtClean="0"/>
              <a:t>ObserverPatternDemo</a:t>
            </a:r>
            <a:r>
              <a:rPr lang="en-US" altLang="zh-TW" sz="2000" dirty="0" smtClean="0"/>
              <a:t>, our demo class, will use </a:t>
            </a:r>
            <a:r>
              <a:rPr lang="en-US" altLang="zh-TW" sz="2000" i="1" dirty="0" smtClean="0"/>
              <a:t>Subject</a:t>
            </a:r>
            <a:r>
              <a:rPr lang="en-US" altLang="zh-TW" sz="2000" dirty="0" smtClean="0"/>
              <a:t> and concrete class object to show observer pattern in action.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21.2 Step 1: Create Subject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21.2 Step 1: Create Subject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Subject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Subject.java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24457"/>
            <a:ext cx="6614160" cy="46166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java.util.ArrayList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import </a:t>
            </a:r>
            <a:r>
              <a:rPr lang="en-US" altLang="zh-TW" sz="1400" dirty="0" err="1" smtClean="0"/>
              <a:t>java.util.List</a:t>
            </a:r>
            <a:r>
              <a:rPr lang="en-US" altLang="zh-TW" sz="14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public class Subject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List&lt;Observer&gt; observers = new ArrayList&lt;Observer&gt;();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private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state;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getState</a:t>
            </a:r>
            <a:r>
              <a:rPr lang="en-US" altLang="zh-TW" sz="1400" dirty="0" smtClean="0"/>
              <a:t>()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return state;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setState</a:t>
            </a:r>
            <a:r>
              <a:rPr lang="en-US" altLang="zh-TW" sz="1400" dirty="0" smtClean="0"/>
              <a:t>(</a:t>
            </a:r>
            <a:r>
              <a:rPr lang="en-US" altLang="zh-TW" sz="1400" dirty="0" err="1" smtClean="0"/>
              <a:t>int</a:t>
            </a:r>
            <a:r>
              <a:rPr lang="en-US" altLang="zh-TW" sz="1400" dirty="0" smtClean="0"/>
              <a:t> state)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this.state</a:t>
            </a:r>
            <a:r>
              <a:rPr lang="en-US" altLang="zh-TW" sz="1400" dirty="0" smtClean="0"/>
              <a:t> = state;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notifyAllObservers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attach(Observer </a:t>
            </a:r>
            <a:r>
              <a:rPr lang="en-US" altLang="zh-TW" sz="1400" dirty="0" err="1" smtClean="0"/>
              <a:t>observer</a:t>
            </a:r>
            <a:r>
              <a:rPr lang="en-US" altLang="zh-TW" sz="1400" dirty="0" smtClean="0"/>
              <a:t>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</a:t>
            </a:r>
            <a:r>
              <a:rPr lang="en-US" altLang="zh-TW" sz="1400" dirty="0" err="1" smtClean="0"/>
              <a:t>observers.add</a:t>
            </a:r>
            <a:r>
              <a:rPr lang="en-US" altLang="zh-TW" sz="1400" dirty="0" smtClean="0"/>
              <a:t>(observer);	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public void </a:t>
            </a:r>
            <a:r>
              <a:rPr lang="en-US" altLang="zh-TW" sz="1400" dirty="0" err="1" smtClean="0"/>
              <a:t>notifyAllObservers</a:t>
            </a:r>
            <a:r>
              <a:rPr lang="en-US" altLang="zh-TW" sz="1400" dirty="0" smtClean="0"/>
              <a:t>(){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for (Observer </a:t>
            </a:r>
            <a:r>
              <a:rPr lang="en-US" altLang="zh-TW" sz="1400" dirty="0" err="1" smtClean="0"/>
              <a:t>observer</a:t>
            </a:r>
            <a:r>
              <a:rPr lang="en-US" altLang="zh-TW" sz="1400" dirty="0" smtClean="0"/>
              <a:t> : observers) {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   </a:t>
            </a:r>
            <a:r>
              <a:rPr lang="en-US" altLang="zh-TW" sz="1400" dirty="0" err="1" smtClean="0"/>
              <a:t>observer.update</a:t>
            </a:r>
            <a:r>
              <a:rPr lang="en-US" altLang="zh-TW" sz="1400" dirty="0" smtClean="0"/>
              <a:t>();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   }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} 	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}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21.3 Step 2: Create Observer Class</a:t>
            </a:r>
            <a:endParaRPr lang="en-US" sz="4000" dirty="0">
              <a:solidFill>
                <a:prstClr val="black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4957" y="4368799"/>
            <a:ext cx="842485" cy="66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21.3 Step 2: Create Observer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https://www.tutorialspoint.com/design_pattern/observer_pattern.htm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Java Design Pattern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Create </a:t>
            </a:r>
            <a:r>
              <a:rPr lang="en-US" altLang="zh-TW" sz="2000" dirty="0" smtClean="0"/>
              <a:t>Observer </a:t>
            </a:r>
            <a:r>
              <a:rPr lang="en-US" altLang="zh-TW" sz="2000" dirty="0" smtClean="0"/>
              <a:t>class.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i="1" dirty="0" smtClean="0"/>
              <a:t>Observer.java</a:t>
            </a:r>
            <a:endParaRPr lang="en-US" altLang="zh-TW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9198" y="0"/>
            <a:ext cx="604802" cy="47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34440" y="1924457"/>
            <a:ext cx="6614160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public abstract class Observer {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protected Subject </a:t>
            </a:r>
            <a:r>
              <a:rPr lang="en-US" altLang="zh-TW" sz="2000" dirty="0" err="1" smtClean="0"/>
              <a:t>subject</a:t>
            </a:r>
            <a:r>
              <a:rPr lang="en-US" altLang="zh-TW" sz="2000" dirty="0" smtClean="0"/>
              <a:t>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public abstract void update();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}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7305</TotalTime>
  <Words>572</Words>
  <Application>Microsoft Office PowerPoint</Application>
  <PresentationFormat>如螢幕大小 (4:3)</PresentationFormat>
  <Paragraphs>152</Paragraphs>
  <Slides>18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0" baseType="lpstr">
      <vt:lpstr>Office Theme</vt:lpstr>
      <vt:lpstr>Facet</vt:lpstr>
      <vt:lpstr>投影片 1</vt:lpstr>
      <vt:lpstr>投影片 2</vt:lpstr>
      <vt:lpstr>21 Observer Pattern</vt:lpstr>
      <vt:lpstr>投影片 4</vt:lpstr>
      <vt:lpstr>21.1 Observer Pattern Implementation</vt:lpstr>
      <vt:lpstr>投影片 6</vt:lpstr>
      <vt:lpstr>21.2 Step 1: Create Subject Class</vt:lpstr>
      <vt:lpstr>投影片 8</vt:lpstr>
      <vt:lpstr>21.3 Step 2: Create Observer Class</vt:lpstr>
      <vt:lpstr>投影片 10</vt:lpstr>
      <vt:lpstr>21.4 Step 3: Concrete Observer Class</vt:lpstr>
      <vt:lpstr>21.4 Step 3: Concrete Observer Class</vt:lpstr>
      <vt:lpstr>21.4 Step 3: Concrete Observer Class</vt:lpstr>
      <vt:lpstr>投影片 14</vt:lpstr>
      <vt:lpstr>21.5 Step 4: Observer Pattern Demo</vt:lpstr>
      <vt:lpstr>投影片 16</vt:lpstr>
      <vt:lpstr>21.6 Step 5: Run Observer Pattern Demo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1262</cp:revision>
  <dcterms:created xsi:type="dcterms:W3CDTF">2015-10-11T19:53:33Z</dcterms:created>
  <dcterms:modified xsi:type="dcterms:W3CDTF">2017-03-26T05:30:03Z</dcterms:modified>
</cp:coreProperties>
</file>