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22: State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22.3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StopState.java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88720" y="1634897"/>
            <a:ext cx="694944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StopState</a:t>
            </a:r>
            <a:r>
              <a:rPr lang="en-US" altLang="zh-TW" sz="2000" dirty="0" smtClean="0"/>
              <a:t> implements State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doAction</a:t>
            </a:r>
            <a:r>
              <a:rPr lang="en-US" altLang="zh-TW" sz="2000" dirty="0" smtClean="0"/>
              <a:t>(Context </a:t>
            </a:r>
            <a:r>
              <a:rPr lang="en-US" altLang="zh-TW" sz="2000" dirty="0" err="1" smtClean="0"/>
              <a:t>context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("Player is in stop state");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context.setState</a:t>
            </a:r>
            <a:r>
              <a:rPr lang="en-US" altLang="zh-TW" sz="2000" dirty="0" smtClean="0"/>
              <a:t>(this);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toString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"Stop State";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22.4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Context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22.4 Step 3: Context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Context.java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85417"/>
            <a:ext cx="6949440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Context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State </a:t>
            </a:r>
            <a:r>
              <a:rPr lang="en-US" altLang="zh-TW" sz="2000" dirty="0" err="1" smtClean="0"/>
              <a:t>state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Context(){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state =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setState</a:t>
            </a:r>
            <a:r>
              <a:rPr lang="en-US" altLang="zh-TW" sz="2000" dirty="0" smtClean="0"/>
              <a:t>(State </a:t>
            </a:r>
            <a:r>
              <a:rPr lang="en-US" altLang="zh-TW" sz="2000" dirty="0" err="1" smtClean="0"/>
              <a:t>state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this.state</a:t>
            </a:r>
            <a:r>
              <a:rPr lang="en-US" altLang="zh-TW" sz="2000" dirty="0" smtClean="0"/>
              <a:t> = state;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State </a:t>
            </a:r>
            <a:r>
              <a:rPr lang="en-US" altLang="zh-TW" sz="2000" dirty="0" err="1" smtClean="0"/>
              <a:t>getState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22.5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State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22.5 Step 4: State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to see change in </a:t>
            </a:r>
            <a:r>
              <a:rPr lang="en-US" altLang="zh-TW" sz="2000" dirty="0" err="1" smtClean="0"/>
              <a:t>behaviour</a:t>
            </a:r>
            <a:r>
              <a:rPr lang="en-US" altLang="zh-TW" sz="2000" dirty="0" smtClean="0"/>
              <a:t> when </a:t>
            </a:r>
            <a:r>
              <a:rPr lang="en-US" altLang="zh-TW" sz="2000" i="1" dirty="0" smtClean="0"/>
              <a:t>State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changes.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85417"/>
            <a:ext cx="694944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StatePatternDemo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Context </a:t>
            </a:r>
            <a:r>
              <a:rPr lang="en-US" altLang="zh-TW" sz="2000" dirty="0" err="1" smtClean="0"/>
              <a:t>context</a:t>
            </a:r>
            <a:r>
              <a:rPr lang="en-US" altLang="zh-TW" sz="2000" dirty="0" smtClean="0"/>
              <a:t> = new Context();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StartState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startState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StartState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startState.doAction</a:t>
            </a:r>
            <a:r>
              <a:rPr lang="en-US" altLang="zh-TW" sz="2000" dirty="0" smtClean="0"/>
              <a:t>(context);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context.getState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toString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StopState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stopState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StopState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stopState.doAction</a:t>
            </a:r>
            <a:r>
              <a:rPr lang="en-US" altLang="zh-TW" sz="2000" dirty="0" smtClean="0"/>
              <a:t>(context);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context.getState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toString</a:t>
            </a:r>
            <a:r>
              <a:rPr lang="en-US" altLang="zh-TW" sz="20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22.6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Run State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22.6 Step 5: Run State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StatePatternDemo.java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773" y="1645920"/>
            <a:ext cx="7817168" cy="43129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 State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 State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State pattern a class behavior changes based on its state. This type of design pattern comes under behavior 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State pattern, we create objects which represent various states and a context object whose behavior varies as its state object changes.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22.1 State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22.1 State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State</a:t>
            </a:r>
            <a:r>
              <a:rPr lang="en-US" altLang="zh-TW" sz="2000" dirty="0" smtClean="0"/>
              <a:t> interface defining an action and concrete state classes implementing the </a:t>
            </a:r>
            <a:r>
              <a:rPr lang="en-US" altLang="zh-TW" sz="2000" i="1" dirty="0" smtClean="0"/>
              <a:t>State</a:t>
            </a:r>
            <a:r>
              <a:rPr lang="en-US" altLang="zh-TW" sz="2000" dirty="0" smtClean="0"/>
              <a:t> interface.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is a class which carries a State.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StatePatternDemo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and state objects to demonstrate change in Context behavior based on type of state it is in.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5493" y="2887028"/>
            <a:ext cx="5147195" cy="35747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22.2 Step 1: Create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22.2 Step 1: Create Interface 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State.java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53440" y="2000657"/>
            <a:ext cx="726948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State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doAction</a:t>
            </a:r>
            <a:r>
              <a:rPr lang="en-US" altLang="zh-TW" sz="2000" dirty="0" smtClean="0"/>
              <a:t>(Context </a:t>
            </a:r>
            <a:r>
              <a:rPr lang="en-US" altLang="zh-TW" sz="2000" dirty="0" err="1" smtClean="0"/>
              <a:t>context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22.3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22.3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 same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StartState.java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85417"/>
            <a:ext cx="694944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StartState</a:t>
            </a:r>
            <a:r>
              <a:rPr lang="en-US" altLang="zh-TW" sz="2000" dirty="0" smtClean="0"/>
              <a:t> implements State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doAction</a:t>
            </a:r>
            <a:r>
              <a:rPr lang="en-US" altLang="zh-TW" sz="2000" dirty="0" smtClean="0"/>
              <a:t>(Context </a:t>
            </a:r>
            <a:r>
              <a:rPr lang="en-US" altLang="zh-TW" sz="2000" dirty="0" err="1" smtClean="0"/>
              <a:t>context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("Player is in start state");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context.setState</a:t>
            </a:r>
            <a:r>
              <a:rPr lang="en-US" altLang="zh-TW" sz="2000" dirty="0" smtClean="0"/>
              <a:t>(this);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toString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"Start State";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7342</TotalTime>
  <Words>405</Words>
  <Application>Microsoft Office PowerPoint</Application>
  <PresentationFormat>如螢幕大小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22 State Pattern</vt:lpstr>
      <vt:lpstr>投影片 4</vt:lpstr>
      <vt:lpstr>22.1 State Pattern Implementation</vt:lpstr>
      <vt:lpstr>投影片 6</vt:lpstr>
      <vt:lpstr>22.2 Step 1: Create Interface  </vt:lpstr>
      <vt:lpstr>投影片 8</vt:lpstr>
      <vt:lpstr>22.3 Step 2: Concrete Class</vt:lpstr>
      <vt:lpstr>22.3 Step 2: Concrete Class</vt:lpstr>
      <vt:lpstr>投影片 11</vt:lpstr>
      <vt:lpstr>22.4 Step 3: Context Class</vt:lpstr>
      <vt:lpstr>投影片 13</vt:lpstr>
      <vt:lpstr>22.5 Step 4: State Pattern Demo</vt:lpstr>
      <vt:lpstr>投影片 15</vt:lpstr>
      <vt:lpstr>22.6 Step 5: Run State Pattern Demo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1299</cp:revision>
  <dcterms:created xsi:type="dcterms:W3CDTF">2015-10-11T19:53:33Z</dcterms:created>
  <dcterms:modified xsi:type="dcterms:W3CDTF">2017-03-27T03:12:10Z</dcterms:modified>
</cp:coreProperties>
</file>