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6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2" d="100"/>
          <a:sy n="62" d="100"/>
        </p:scale>
        <p:origin x="-1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23: Null Object </a:t>
            </a:r>
            <a:r>
              <a:rPr lang="en-US" altLang="zh-TW" b="1" dirty="0" smtClean="0">
                <a:solidFill>
                  <a:srgbClr val="7030A0"/>
                </a:solidFill>
              </a:rPr>
              <a:t>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23.3 Step 2: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https://www.tutorialspoint.com/design_pattern/null_object_pattern.htm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concrete classes extending the above </a:t>
            </a:r>
            <a:r>
              <a:rPr lang="en-US" altLang="zh-TW" sz="2000" dirty="0" smtClean="0"/>
              <a:t>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RealCustomer.java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960120" y="1970177"/>
            <a:ext cx="7937862" cy="40934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RealCustomer</a:t>
            </a:r>
            <a:r>
              <a:rPr lang="en-US" altLang="zh-TW" sz="2000" dirty="0" smtClean="0"/>
              <a:t> extends </a:t>
            </a:r>
            <a:r>
              <a:rPr lang="en-US" altLang="zh-TW" sz="2000" dirty="0" err="1" smtClean="0"/>
              <a:t>AbstractCustomer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RealCustomer</a:t>
            </a:r>
            <a:r>
              <a:rPr lang="en-US" altLang="zh-TW" sz="2000" dirty="0" smtClean="0"/>
              <a:t>(String name)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this.name = name;	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String </a:t>
            </a:r>
            <a:r>
              <a:rPr lang="en-US" altLang="zh-TW" sz="2000" dirty="0" err="1" smtClean="0"/>
              <a:t>getName</a:t>
            </a:r>
            <a:r>
              <a:rPr lang="en-US" altLang="zh-TW" sz="20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name;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boolean </a:t>
            </a:r>
            <a:r>
              <a:rPr lang="en-US" altLang="zh-TW" sz="2000" dirty="0" err="1" smtClean="0"/>
              <a:t>isNil</a:t>
            </a:r>
            <a:r>
              <a:rPr lang="en-US" altLang="zh-TW" sz="20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false;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23.3 Step 2: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https://www.tutorialspoint.com/design_pattern/null_object_pattern.htm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NullCustomer.java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868680" y="1650137"/>
            <a:ext cx="7937862" cy="3170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</a:t>
            </a:r>
            <a:r>
              <a:rPr lang="en-US" altLang="zh-TW" sz="2000" dirty="0" smtClean="0"/>
              <a:t>class </a:t>
            </a:r>
            <a:r>
              <a:rPr lang="en-US" altLang="zh-TW" sz="2000" dirty="0" err="1" smtClean="0"/>
              <a:t>NullCustomer</a:t>
            </a:r>
            <a:r>
              <a:rPr lang="en-US" altLang="zh-TW" sz="2000" dirty="0" smtClean="0"/>
              <a:t> extends </a:t>
            </a:r>
            <a:r>
              <a:rPr lang="en-US" altLang="zh-TW" sz="2000" dirty="0" err="1" smtClean="0"/>
              <a:t>AbstractCustomer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String </a:t>
            </a:r>
            <a:r>
              <a:rPr lang="en-US" altLang="zh-TW" sz="2000" dirty="0" err="1" smtClean="0"/>
              <a:t>getName</a:t>
            </a:r>
            <a:r>
              <a:rPr lang="en-US" altLang="zh-TW" sz="20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"Not Available in Customer Database";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boolean </a:t>
            </a:r>
            <a:r>
              <a:rPr lang="en-US" altLang="zh-TW" sz="2000" dirty="0" err="1" smtClean="0"/>
              <a:t>isNil</a:t>
            </a:r>
            <a:r>
              <a:rPr lang="en-US" altLang="zh-TW" sz="20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true;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23.4 Step 3: Factory Class 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23.4 Step 3: Factory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https://www.tutorialspoint.com/design_pattern/null_object_pattern.htm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</a:t>
            </a:r>
            <a:r>
              <a:rPr lang="en-US" altLang="zh-TW" sz="2000" dirty="0" smtClean="0"/>
              <a:t> </a:t>
            </a:r>
            <a:r>
              <a:rPr lang="en-US" altLang="zh-TW" sz="2000" i="1" dirty="0" err="1" smtClean="0"/>
              <a:t>CustomerFactory</a:t>
            </a:r>
            <a:r>
              <a:rPr lang="en-US" altLang="zh-TW" sz="2000" dirty="0" smtClean="0"/>
              <a:t> </a:t>
            </a:r>
            <a:r>
              <a:rPr lang="en-US" altLang="zh-TW" sz="2000" dirty="0" smtClean="0"/>
              <a:t>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CustomerFactory.java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960120" y="1970177"/>
            <a:ext cx="7937862" cy="3477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CustomerFactory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final String[] names = {"Rob", "Joe", "Julie"};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</a:t>
            </a:r>
            <a:r>
              <a:rPr lang="en-US" altLang="zh-TW" sz="2000" dirty="0" err="1" smtClean="0"/>
              <a:t>AbstractCustomer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getCustomer</a:t>
            </a:r>
            <a:r>
              <a:rPr lang="en-US" altLang="zh-TW" sz="2000" dirty="0" smtClean="0"/>
              <a:t>(String name){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for 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i = 0; i &lt; </a:t>
            </a:r>
            <a:r>
              <a:rPr lang="en-US" altLang="zh-TW" sz="2000" dirty="0" err="1" smtClean="0"/>
              <a:t>names.length</a:t>
            </a:r>
            <a:r>
              <a:rPr lang="en-US" altLang="zh-TW" sz="2000" dirty="0" smtClean="0"/>
              <a:t>; i++)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if (names[i].</a:t>
            </a:r>
            <a:r>
              <a:rPr lang="en-US" altLang="zh-TW" sz="2000" dirty="0" err="1" smtClean="0"/>
              <a:t>equalsIgnoreCase</a:t>
            </a:r>
            <a:r>
              <a:rPr lang="en-US" altLang="zh-TW" sz="2000" dirty="0" smtClean="0"/>
              <a:t>(name)){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   return new </a:t>
            </a:r>
            <a:r>
              <a:rPr lang="en-US" altLang="zh-TW" sz="2000" dirty="0" err="1" smtClean="0"/>
              <a:t>RealCustomer</a:t>
            </a:r>
            <a:r>
              <a:rPr lang="en-US" altLang="zh-TW" sz="2000" dirty="0" smtClean="0"/>
              <a:t>(name);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new </a:t>
            </a:r>
            <a:r>
              <a:rPr lang="en-US" altLang="zh-TW" sz="2000" dirty="0" err="1" smtClean="0"/>
              <a:t>NullCustomer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23.5 Step 4: Null Pattern Demo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23.5 Step 4: Null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https://www.tutorialspoint.com/design_pattern/null_object_pattern.htm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</a:t>
            </a:r>
            <a:r>
              <a:rPr lang="en-US" altLang="zh-TW" sz="2000" dirty="0" smtClean="0"/>
              <a:t>the </a:t>
            </a:r>
            <a:r>
              <a:rPr lang="en-US" altLang="zh-TW" sz="2000" i="1" dirty="0" err="1" smtClean="0"/>
              <a:t>CustomerFactory</a:t>
            </a:r>
            <a:r>
              <a:rPr lang="en-US" altLang="zh-TW" sz="2000" dirty="0" smtClean="0"/>
              <a:t> to get </a:t>
            </a:r>
            <a:r>
              <a:rPr lang="en-US" altLang="zh-TW" sz="2000" dirty="0" smtClean="0"/>
              <a:t>either </a:t>
            </a:r>
            <a:r>
              <a:rPr lang="en-US" altLang="zh-TW" sz="2000" i="1" dirty="0" err="1" smtClean="0"/>
              <a:t>RealCustomer</a:t>
            </a:r>
            <a:r>
              <a:rPr lang="en-US" altLang="zh-TW" sz="2000" dirty="0" smtClean="0"/>
              <a:t> or </a:t>
            </a:r>
            <a:r>
              <a:rPr lang="en-US" altLang="zh-TW" sz="2000" i="1" dirty="0" err="1" smtClean="0"/>
              <a:t>NullCustomer</a:t>
            </a:r>
            <a:r>
              <a:rPr lang="en-US" altLang="zh-TW" sz="2000" dirty="0" smtClean="0"/>
              <a:t> objects based on </a:t>
            </a:r>
            <a:r>
              <a:rPr lang="en-US" altLang="zh-TW" sz="2000" dirty="0" smtClean="0"/>
              <a:t>the name of customer passed to </a:t>
            </a:r>
            <a:r>
              <a:rPr lang="en-US" altLang="zh-TW" sz="2000" dirty="0" smtClean="0"/>
              <a:t>it.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NullPatternDemo.java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944880" y="2290217"/>
            <a:ext cx="7421880" cy="36933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public class </a:t>
            </a:r>
            <a:r>
              <a:rPr lang="en-US" altLang="zh-TW" dirty="0" err="1" smtClean="0"/>
              <a:t>NullPatternDemo</a:t>
            </a:r>
            <a:r>
              <a:rPr lang="en-US" altLang="zh-TW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AbstractCustomer</a:t>
            </a:r>
            <a:r>
              <a:rPr lang="en-US" altLang="zh-TW" dirty="0" smtClean="0"/>
              <a:t> customer1 = </a:t>
            </a:r>
            <a:r>
              <a:rPr lang="en-US" altLang="zh-TW" dirty="0" err="1" smtClean="0"/>
              <a:t>CustomerFactory.getCustomer</a:t>
            </a:r>
            <a:r>
              <a:rPr lang="en-US" altLang="zh-TW" dirty="0" smtClean="0"/>
              <a:t>("Rob");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AbstractCustomer</a:t>
            </a:r>
            <a:r>
              <a:rPr lang="en-US" altLang="zh-TW" dirty="0" smtClean="0"/>
              <a:t> customer2 = </a:t>
            </a:r>
            <a:r>
              <a:rPr lang="en-US" altLang="zh-TW" dirty="0" err="1" smtClean="0"/>
              <a:t>CustomerFactory.getCustomer</a:t>
            </a:r>
            <a:r>
              <a:rPr lang="en-US" altLang="zh-TW" dirty="0" smtClean="0"/>
              <a:t>("Bob");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AbstractCustomer</a:t>
            </a:r>
            <a:r>
              <a:rPr lang="en-US" altLang="zh-TW" dirty="0" smtClean="0"/>
              <a:t> customer3 = </a:t>
            </a:r>
            <a:r>
              <a:rPr lang="en-US" altLang="zh-TW" dirty="0" err="1" smtClean="0"/>
              <a:t>CustomerFactory.getCustomer</a:t>
            </a:r>
            <a:r>
              <a:rPr lang="en-US" altLang="zh-TW" dirty="0" smtClean="0"/>
              <a:t>("Julie");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AbstractCustomer</a:t>
            </a:r>
            <a:r>
              <a:rPr lang="en-US" altLang="zh-TW" dirty="0" smtClean="0"/>
              <a:t> customer4 = </a:t>
            </a:r>
            <a:r>
              <a:rPr lang="en-US" altLang="zh-TW" dirty="0" err="1" smtClean="0"/>
              <a:t>CustomerFactory.getCustomer</a:t>
            </a:r>
            <a:r>
              <a:rPr lang="en-US" altLang="zh-TW" dirty="0" smtClean="0"/>
              <a:t>("Laura");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("Customers");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(customer1.getName());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(customer2.getName());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(customer3.getName());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(customer4.getName());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23.6 Step 5: Run Null Pattern Demo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23.6 Step 5: Run Null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https://www.tutorialspoint.com/design_pattern/null_object_pattern.htm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 </a:t>
            </a:r>
            <a:r>
              <a:rPr lang="en-US" altLang="zh-TW" sz="2000" i="1" dirty="0" smtClean="0"/>
              <a:t>NullPatternDemo.java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0170" y="1694498"/>
            <a:ext cx="5600700" cy="37433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23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 Null Object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 Null Object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https://www.tutorialspoint.com/design_pattern/null_object_pattern.htm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</a:t>
            </a:r>
            <a:r>
              <a:rPr lang="en-US" altLang="zh-TW" sz="2000" dirty="0" smtClean="0"/>
              <a:t>Null Object pattern, a null object replaces check of NULL object instance. Instead of putting if check for a null value, Null Object reflects a do nothing relationship.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Such </a:t>
            </a:r>
            <a:r>
              <a:rPr lang="en-US" altLang="zh-TW" sz="2000" dirty="0" smtClean="0"/>
              <a:t>Null object can also be used to provide default </a:t>
            </a:r>
            <a:r>
              <a:rPr lang="en-US" altLang="zh-TW" sz="2000" dirty="0" smtClean="0"/>
              <a:t>behavior </a:t>
            </a:r>
            <a:r>
              <a:rPr lang="en-US" altLang="zh-TW" sz="2000" dirty="0" smtClean="0"/>
              <a:t>in case data is not </a:t>
            </a:r>
            <a:r>
              <a:rPr lang="en-US" altLang="zh-TW" sz="2000" dirty="0" smtClean="0"/>
              <a:t>available.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Null </a:t>
            </a:r>
            <a:r>
              <a:rPr lang="en-US" altLang="zh-TW" sz="2000" dirty="0" smtClean="0"/>
              <a:t>Object pattern, we create an abstract class specifying various operations to be done, concrete classes extending this class and a null object class providing do nothing </a:t>
            </a:r>
            <a:r>
              <a:rPr lang="en-US" altLang="zh-TW" sz="2000" dirty="0" smtClean="0"/>
              <a:t>implementation </a:t>
            </a:r>
            <a:r>
              <a:rPr lang="en-US" altLang="zh-TW" sz="2000" dirty="0" smtClean="0"/>
              <a:t>of this class and will be used </a:t>
            </a:r>
            <a:r>
              <a:rPr lang="en-US" altLang="zh-TW" sz="2000" dirty="0" smtClean="0"/>
              <a:t>seamlessly </a:t>
            </a:r>
            <a:r>
              <a:rPr lang="en-US" altLang="zh-TW" sz="2000" dirty="0" smtClean="0"/>
              <a:t>where we need to check null value.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23.1 Null Object Pattern Implementation</a:t>
            </a:r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23.1 Null Object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https://www.tutorialspoint.com/design_pattern/null_object_pattern.htm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are going to create a </a:t>
            </a:r>
            <a:r>
              <a:rPr lang="en-US" altLang="zh-TW" sz="2000" i="1" dirty="0" err="1" smtClean="0"/>
              <a:t>AbstractCustomer</a:t>
            </a:r>
            <a:r>
              <a:rPr lang="en-US" altLang="zh-TW" sz="2000" dirty="0" smtClean="0"/>
              <a:t> abstract class defining </a:t>
            </a:r>
            <a:r>
              <a:rPr lang="en-US" altLang="zh-TW" sz="2000" dirty="0" smtClean="0"/>
              <a:t>operations.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 </a:t>
            </a:r>
            <a:r>
              <a:rPr lang="en-US" altLang="zh-TW" sz="2000" dirty="0" smtClean="0"/>
              <a:t>the name of the customer and concrete classes extending the </a:t>
            </a:r>
            <a:r>
              <a:rPr lang="en-US" altLang="zh-TW" sz="2000" i="1" dirty="0" err="1" smtClean="0"/>
              <a:t>AbstractCustomer</a:t>
            </a:r>
            <a:r>
              <a:rPr lang="en-US" altLang="zh-TW" sz="2000" dirty="0" smtClean="0"/>
              <a:t> class.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 </a:t>
            </a:r>
            <a:r>
              <a:rPr lang="en-US" altLang="zh-TW" sz="2000" dirty="0" smtClean="0"/>
              <a:t>factory class </a:t>
            </a:r>
            <a:r>
              <a:rPr lang="en-US" altLang="zh-TW" sz="2000" i="1" dirty="0" err="1" smtClean="0"/>
              <a:t>CustomerFactory</a:t>
            </a:r>
            <a:r>
              <a:rPr lang="en-US" altLang="zh-TW" sz="2000" dirty="0" smtClean="0"/>
              <a:t> is created to return </a:t>
            </a:r>
            <a:r>
              <a:rPr lang="en-US" altLang="zh-TW" sz="2000" dirty="0" smtClean="0"/>
              <a:t>either </a:t>
            </a:r>
            <a:r>
              <a:rPr lang="en-US" altLang="zh-TW" sz="2000" i="1" dirty="0" err="1" smtClean="0"/>
              <a:t>RealCustomer</a:t>
            </a:r>
            <a:r>
              <a:rPr lang="en-US" altLang="zh-TW" sz="2000" dirty="0" smtClean="0"/>
              <a:t> or</a:t>
            </a:r>
            <a:r>
              <a:rPr lang="en-US" altLang="zh-TW" sz="2000" dirty="0" smtClean="0"/>
              <a:t> </a:t>
            </a:r>
            <a:r>
              <a:rPr lang="en-US" altLang="zh-TW" sz="2000" i="1" dirty="0" err="1" smtClean="0"/>
              <a:t>NullCustomer</a:t>
            </a:r>
            <a:r>
              <a:rPr lang="en-US" altLang="zh-TW" sz="2000" dirty="0" smtClean="0"/>
              <a:t> objects based on the name of customer passed to </a:t>
            </a:r>
            <a:r>
              <a:rPr lang="en-US" altLang="zh-TW" sz="2000" dirty="0" smtClean="0"/>
              <a:t>it.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NullPatternDemo</a:t>
            </a:r>
            <a:r>
              <a:rPr lang="en-US" altLang="zh-TW" sz="2000" dirty="0" smtClean="0"/>
              <a:t>, our demo class, will use </a:t>
            </a:r>
            <a:r>
              <a:rPr lang="en-US" altLang="zh-TW" sz="2000" i="1" dirty="0" err="1" smtClean="0"/>
              <a:t>CustomerFactory</a:t>
            </a:r>
            <a:r>
              <a:rPr lang="en-US" altLang="zh-TW" sz="2000" dirty="0" smtClean="0"/>
              <a:t> to demonstrate the use of Null Object pattern.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23.1 Null Object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https://www.tutorialspoint.com/design_pattern/null_object_pattern.htm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Null Object Pattern Diagram: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4326" y="1691640"/>
            <a:ext cx="7503387" cy="396049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23.2 Step 1: Abstract Class 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23.2 Step 1: Abstract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https://www.tutorialspoint.com/design_pattern/null_object_pattern.htm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an abstract </a:t>
            </a:r>
            <a:r>
              <a:rPr lang="en-US" altLang="zh-TW" sz="2000" dirty="0" smtClean="0"/>
              <a:t>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AbstractCustomer.java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960120" y="1970177"/>
            <a:ext cx="7937862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abstract class </a:t>
            </a:r>
            <a:r>
              <a:rPr lang="en-US" altLang="zh-TW" sz="2000" dirty="0" err="1" smtClean="0"/>
              <a:t>AbstractCustomer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protected String name;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abstract boolean </a:t>
            </a:r>
            <a:r>
              <a:rPr lang="en-US" altLang="zh-TW" sz="2000" dirty="0" err="1" smtClean="0"/>
              <a:t>isNil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abstract String </a:t>
            </a:r>
            <a:r>
              <a:rPr lang="en-US" altLang="zh-TW" sz="2000" dirty="0" err="1" smtClean="0"/>
              <a:t>getName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23.3 Step 2: Concrete Class 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7387</TotalTime>
  <Words>551</Words>
  <Application>Microsoft Office PowerPoint</Application>
  <PresentationFormat>如螢幕大小 (4:3)</PresentationFormat>
  <Paragraphs>134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0" baseType="lpstr">
      <vt:lpstr>Office Theme</vt:lpstr>
      <vt:lpstr>Facet</vt:lpstr>
      <vt:lpstr>投影片 1</vt:lpstr>
      <vt:lpstr>投影片 2</vt:lpstr>
      <vt:lpstr>23 Null Object Pattern</vt:lpstr>
      <vt:lpstr>投影片 4</vt:lpstr>
      <vt:lpstr>23.1 Null Object Pattern Implementation</vt:lpstr>
      <vt:lpstr>23.1 Null Object Pattern Implementation</vt:lpstr>
      <vt:lpstr>投影片 7</vt:lpstr>
      <vt:lpstr>23.2 Step 1: Abstract Class</vt:lpstr>
      <vt:lpstr>投影片 9</vt:lpstr>
      <vt:lpstr>23.3 Step 2: Concrete Class</vt:lpstr>
      <vt:lpstr>23.3 Step 2: Concrete Class</vt:lpstr>
      <vt:lpstr>投影片 12</vt:lpstr>
      <vt:lpstr>23.4 Step 3: Factory Class</vt:lpstr>
      <vt:lpstr>投影片 14</vt:lpstr>
      <vt:lpstr>23.5 Step 4: Null Pattern Demo</vt:lpstr>
      <vt:lpstr>投影片 16</vt:lpstr>
      <vt:lpstr>23.6 Step 5: Run Null Pattern Demo</vt:lpstr>
      <vt:lpstr>投影片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1332</cp:revision>
  <dcterms:created xsi:type="dcterms:W3CDTF">2015-10-11T19:53:33Z</dcterms:created>
  <dcterms:modified xsi:type="dcterms:W3CDTF">2017-03-27T03:58:53Z</dcterms:modified>
</cp:coreProperties>
</file>