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1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24: </a:t>
            </a:r>
            <a:r>
              <a:rPr lang="en-US" altLang="zh-TW" b="1" dirty="0" smtClean="0">
                <a:solidFill>
                  <a:srgbClr val="7030A0"/>
                </a:solidFill>
              </a:rPr>
              <a:t>Strategy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24.3 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OperationSubstract.java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86098" y="1665377"/>
            <a:ext cx="7678782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OperationSubstract</a:t>
            </a:r>
            <a:r>
              <a:rPr lang="en-US" altLang="zh-TW" sz="2000" dirty="0" smtClean="0"/>
              <a:t> implements Strategy{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doOperation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num1,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num2)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num1 - num2;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24.3 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OperationMultiply.java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55618" y="1634897"/>
            <a:ext cx="7678782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OperationMultiply</a:t>
            </a:r>
            <a:r>
              <a:rPr lang="en-US" altLang="zh-TW" sz="2000" dirty="0" smtClean="0"/>
              <a:t> implements Strategy{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doOperation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num1,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num2)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num1 * num2;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24.4 Step 3: Context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24.4  Step 3: Context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Context.java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01338" y="1939697"/>
            <a:ext cx="7678782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Context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Strategy </a:t>
            </a:r>
            <a:r>
              <a:rPr lang="en-US" altLang="zh-TW" sz="2000" dirty="0" err="1" smtClean="0"/>
              <a:t>strategy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Context(Strategy </a:t>
            </a:r>
            <a:r>
              <a:rPr lang="en-US" altLang="zh-TW" sz="2000" dirty="0" err="1" smtClean="0"/>
              <a:t>strategy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this.strategy</a:t>
            </a:r>
            <a:r>
              <a:rPr lang="en-US" altLang="zh-TW" sz="2000" dirty="0" smtClean="0"/>
              <a:t> = strategy;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executeStrategy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num1,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num2){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strategy.doOperation</a:t>
            </a:r>
            <a:r>
              <a:rPr lang="en-US" altLang="zh-TW" sz="2000" dirty="0" smtClean="0"/>
              <a:t>(num1, num2);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24.5 Step 4: Strategy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24.5 Step 4: Strategy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to see change in </a:t>
            </a:r>
            <a:r>
              <a:rPr lang="en-US" altLang="zh-TW" sz="2000" dirty="0" smtClean="0"/>
              <a:t>behavior </a:t>
            </a:r>
            <a:r>
              <a:rPr lang="en-US" altLang="zh-TW" sz="2000" dirty="0" smtClean="0"/>
              <a:t>when it changes its </a:t>
            </a:r>
            <a:r>
              <a:rPr lang="en-US" altLang="zh-TW" sz="2000" i="1" dirty="0" smtClean="0"/>
              <a:t>Strategy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StrategyPatternDemo.java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01338" y="1939697"/>
            <a:ext cx="7678782" cy="3170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StrategyPatternDemo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Context </a:t>
            </a:r>
            <a:r>
              <a:rPr lang="en-US" altLang="zh-TW" sz="2000" dirty="0" err="1" smtClean="0"/>
              <a:t>context</a:t>
            </a:r>
            <a:r>
              <a:rPr lang="en-US" altLang="zh-TW" sz="2000" dirty="0" smtClean="0"/>
              <a:t> = new Context(new </a:t>
            </a:r>
            <a:r>
              <a:rPr lang="en-US" altLang="zh-TW" sz="2000" dirty="0" err="1" smtClean="0"/>
              <a:t>OperationAdd</a:t>
            </a:r>
            <a:r>
              <a:rPr lang="en-US" altLang="zh-TW" sz="2000" dirty="0" smtClean="0"/>
              <a:t>());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("10 + 5 = " + </a:t>
            </a:r>
            <a:r>
              <a:rPr lang="en-US" altLang="zh-TW" sz="2000" dirty="0" err="1" smtClean="0"/>
              <a:t>context.executeStrategy</a:t>
            </a:r>
            <a:r>
              <a:rPr lang="en-US" altLang="zh-TW" sz="2000" dirty="0" smtClean="0"/>
              <a:t>(10, 5));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context = new Context(new </a:t>
            </a:r>
            <a:r>
              <a:rPr lang="en-US" altLang="zh-TW" sz="2000" dirty="0" err="1" smtClean="0"/>
              <a:t>OperationSubstract</a:t>
            </a:r>
            <a:r>
              <a:rPr lang="en-US" altLang="zh-TW" sz="2000" dirty="0" smtClean="0"/>
              <a:t>());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("10 - 5 = " + </a:t>
            </a:r>
            <a:r>
              <a:rPr lang="en-US" altLang="zh-TW" sz="2000" dirty="0" err="1" smtClean="0"/>
              <a:t>context.executeStrategy</a:t>
            </a:r>
            <a:r>
              <a:rPr lang="en-US" altLang="zh-TW" sz="2000" dirty="0" smtClean="0"/>
              <a:t>(10, 5));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context = new Context(new </a:t>
            </a:r>
            <a:r>
              <a:rPr lang="en-US" altLang="zh-TW" sz="2000" dirty="0" err="1" smtClean="0"/>
              <a:t>OperationMultiply</a:t>
            </a:r>
            <a:r>
              <a:rPr lang="en-US" altLang="zh-TW" sz="2000" dirty="0" smtClean="0"/>
              <a:t>());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("10 * 5 = " + </a:t>
            </a:r>
            <a:r>
              <a:rPr lang="en-US" altLang="zh-TW" sz="2000" dirty="0" err="1" smtClean="0"/>
              <a:t>context.executeStrategy</a:t>
            </a:r>
            <a:r>
              <a:rPr lang="en-US" altLang="zh-TW" sz="2000" dirty="0" smtClean="0"/>
              <a:t>(10, 5));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24.6 Step 5: Run Strategy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24.6 Step 5: Run Strategy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StrategyPatternDemo.java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5880" y="1641158"/>
            <a:ext cx="6400800" cy="3667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24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Strategy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Strategy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Strategy pattern, a class behavior or its algorithm can be changed at run time. This type of design pattern comes under behavior pattern.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Strategy pattern, we create objects which represent various strategies and a context object whose behavior varies as per its strategy object.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strategy object changes the executing algorithm of the context object.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24.1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24.1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going to create a </a:t>
            </a:r>
            <a:r>
              <a:rPr lang="en-US" altLang="zh-TW" sz="2000" i="1" dirty="0" smtClean="0"/>
              <a:t>Strategy</a:t>
            </a:r>
            <a:r>
              <a:rPr lang="en-US" altLang="zh-TW" sz="2000" dirty="0" smtClean="0"/>
              <a:t> interface defining an action and concrete strategy classes implementing the </a:t>
            </a:r>
            <a:r>
              <a:rPr lang="en-US" altLang="zh-TW" sz="2000" i="1" dirty="0" smtClean="0"/>
              <a:t>Strategy</a:t>
            </a:r>
            <a:r>
              <a:rPr lang="en-US" altLang="zh-TW" sz="2000" dirty="0" smtClean="0"/>
              <a:t> interface.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is a class which uses a </a:t>
            </a:r>
            <a:r>
              <a:rPr lang="en-US" altLang="zh-TW" sz="2000" dirty="0" smtClean="0"/>
              <a:t>Strategy.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StrategyPatternDemo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Context</a:t>
            </a:r>
            <a:r>
              <a:rPr lang="en-US" altLang="zh-TW" sz="2000" dirty="0" smtClean="0"/>
              <a:t> and strategy objects to demonstrate change in Context </a:t>
            </a:r>
            <a:r>
              <a:rPr lang="en-US" altLang="zh-TW" sz="2000" dirty="0" smtClean="0"/>
              <a:t>behavior </a:t>
            </a:r>
            <a:r>
              <a:rPr lang="en-US" altLang="zh-TW" sz="2000" dirty="0" smtClean="0"/>
              <a:t>based on strategy it deploys or uses.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9263" y="3186113"/>
            <a:ext cx="5400675" cy="3076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24.2 Step 1: Strategy Interface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24.2 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an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Strategy.java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01338" y="1924457"/>
            <a:ext cx="7678782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Strategy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doOperation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num1,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24.3 Step 2: Concrete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24.3 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https://www.tutorialspoint.com/design_pattern/strategy_pattern.htm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classes implementing the same </a:t>
            </a:r>
            <a:r>
              <a:rPr lang="en-US" altLang="zh-TW" sz="2000" dirty="0" smtClean="0"/>
              <a:t>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OperationAdd.java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901338" y="1939697"/>
            <a:ext cx="7678782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OperationAdd</a:t>
            </a:r>
            <a:r>
              <a:rPr lang="en-US" altLang="zh-TW" sz="2000" dirty="0" smtClean="0"/>
              <a:t> implements Strategy{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doOperation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num1,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num2)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num1 + num2;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7412</TotalTime>
  <Words>449</Words>
  <Application>Microsoft Office PowerPoint</Application>
  <PresentationFormat>如螢幕大小 (4:3)</PresentationFormat>
  <Paragraphs>121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24 Strategy Pattern</vt:lpstr>
      <vt:lpstr>投影片 4</vt:lpstr>
      <vt:lpstr>24.1 Strategy Pattern Implementation</vt:lpstr>
      <vt:lpstr>投影片 6</vt:lpstr>
      <vt:lpstr>24.2  Strategy Interface</vt:lpstr>
      <vt:lpstr>投影片 8</vt:lpstr>
      <vt:lpstr>24.3  Step 2: Concrete Class</vt:lpstr>
      <vt:lpstr>24.3  Step 2: Concrete Class</vt:lpstr>
      <vt:lpstr>24.3  Step 2: Concrete Class</vt:lpstr>
      <vt:lpstr>投影片 12</vt:lpstr>
      <vt:lpstr>24.4  Step 3: Context Class</vt:lpstr>
      <vt:lpstr>投影片 14</vt:lpstr>
      <vt:lpstr>24.5 Step 4: Strategy Pattern Demo</vt:lpstr>
      <vt:lpstr>投影片 16</vt:lpstr>
      <vt:lpstr>24.6 Step 5: Run Strategy Pattern Demo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1360</cp:revision>
  <dcterms:created xsi:type="dcterms:W3CDTF">2015-10-11T19:53:33Z</dcterms:created>
  <dcterms:modified xsi:type="dcterms:W3CDTF">2017-03-27T14:49:26Z</dcterms:modified>
</cp:coreProperties>
</file>