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2" d="100"/>
          <a:sy n="62" d="100"/>
        </p:scale>
        <p:origin x="-180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25: Template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25.3 Step 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https://www.tutorialspoint.com/design_pattern/template_pattern.htm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Football.java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41120" y="1665377"/>
            <a:ext cx="7040880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Football extends Game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void </a:t>
            </a:r>
            <a:r>
              <a:rPr lang="en-US" altLang="zh-TW" sz="2000" dirty="0" err="1" smtClean="0"/>
              <a:t>endPlay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("Football Game Finished!");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void initialize()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("Football Game Initialized! Start playing.");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void </a:t>
            </a:r>
            <a:r>
              <a:rPr lang="en-US" altLang="zh-TW" sz="2000" dirty="0" err="1" smtClean="0"/>
              <a:t>startPlay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("Football Game Started. Enjoy the game!");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25.4 Step 3: Template 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25.4 Step 3: Template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https://www.tutorialspoint.com/design_pattern/template_pattern.htm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the </a:t>
            </a:r>
            <a:r>
              <a:rPr lang="en-US" altLang="zh-TW" sz="2000" i="1" dirty="0" smtClean="0"/>
              <a:t>Game</a:t>
            </a:r>
            <a:r>
              <a:rPr lang="en-US" altLang="zh-TW" sz="2000" dirty="0" smtClean="0"/>
              <a:t>'s template method play() to demonstrate a defined way of playing game.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TemplatePatternDemo.java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41120" y="2273915"/>
            <a:ext cx="7040880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TemplatePatternDemo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Game </a:t>
            </a:r>
            <a:r>
              <a:rPr lang="en-US" altLang="zh-TW" sz="2000" dirty="0" err="1" smtClean="0"/>
              <a:t>game</a:t>
            </a:r>
            <a:r>
              <a:rPr lang="en-US" altLang="zh-TW" sz="2000" dirty="0" smtClean="0"/>
              <a:t> = new Cricket();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game.play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game = new Football();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game.play</a:t>
            </a:r>
            <a:r>
              <a:rPr lang="en-US" altLang="zh-TW" sz="2000" dirty="0" smtClean="0"/>
              <a:t>();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25.5 Step 4: Run Template 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25.5 Step 4: Run Template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https://www.tutorialspoint.com/design_pattern/template_pattern.htm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</a:t>
            </a:r>
            <a:r>
              <a:rPr lang="en-US" altLang="zh-TW" sz="2000" i="1" dirty="0" smtClean="0"/>
              <a:t> TemplatePatternDemo.java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1610" y="1716405"/>
            <a:ext cx="6210300" cy="36385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25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 Template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 Template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https://www.tutorialspoint.com/design_pattern/template_pattern.htm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Template pattern, an abstract class exposes defined way(s)/template(s) to execute its methods.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Its subclasses can override the method implementation as per need but the invocation is to be in the same way as defined by an abstract class.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pattern comes under behavior pattern category.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25.1 Template Pattern Implementation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25.1 Template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https://www.tutorialspoint.com/design_pattern/template_pattern.htm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are going to create a </a:t>
            </a:r>
            <a:r>
              <a:rPr lang="en-US" altLang="zh-TW" sz="2000" i="1" dirty="0" smtClean="0"/>
              <a:t>Game</a:t>
            </a:r>
            <a:r>
              <a:rPr lang="en-US" altLang="zh-TW" sz="2000" dirty="0" smtClean="0"/>
              <a:t> abstract class defining operations with a template method set to be final so that it cannot be overridden. 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Cricket</a:t>
            </a:r>
            <a:r>
              <a:rPr lang="en-US" altLang="zh-TW" sz="2000" dirty="0" smtClean="0"/>
              <a:t> and </a:t>
            </a:r>
            <a:r>
              <a:rPr lang="en-US" altLang="zh-TW" sz="2000" i="1" dirty="0" smtClean="0"/>
              <a:t>Football</a:t>
            </a:r>
            <a:r>
              <a:rPr lang="en-US" altLang="zh-TW" sz="2000" dirty="0" smtClean="0"/>
              <a:t> are concrete classes that extend </a:t>
            </a:r>
            <a:r>
              <a:rPr lang="en-US" altLang="zh-TW" sz="2000" i="1" dirty="0" smtClean="0"/>
              <a:t>Game</a:t>
            </a:r>
            <a:r>
              <a:rPr lang="en-US" altLang="zh-TW" sz="2000" dirty="0" smtClean="0"/>
              <a:t> and override its methods.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TemplatePatternDemo</a:t>
            </a:r>
            <a:r>
              <a:rPr lang="en-US" altLang="zh-TW" sz="2000" dirty="0" smtClean="0"/>
              <a:t>, our demo class, will use </a:t>
            </a:r>
            <a:r>
              <a:rPr lang="en-US" altLang="zh-TW" sz="2000" i="1" dirty="0" smtClean="0"/>
              <a:t>Game</a:t>
            </a:r>
            <a:r>
              <a:rPr lang="en-US" altLang="zh-TW" sz="2000" dirty="0" smtClean="0"/>
              <a:t> to demonstrate use of template pattern.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0245" y="3138488"/>
            <a:ext cx="5314950" cy="34766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25.2 Step 1: Abstract Class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25.2 Step 1: Abstract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https://www.tutorialspoint.com/design_pattern/template_pattern.htm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an abstract class with a template method being final.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Game.java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417320" y="1909217"/>
            <a:ext cx="7040880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abstract class Game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abstract void initialize();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abstract void </a:t>
            </a:r>
            <a:r>
              <a:rPr lang="en-US" altLang="zh-TW" sz="2000" dirty="0" err="1" smtClean="0"/>
              <a:t>startPlay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abstract void </a:t>
            </a:r>
            <a:r>
              <a:rPr lang="en-US" altLang="zh-TW" sz="2000" dirty="0" err="1" smtClean="0"/>
              <a:t>endPlay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//template method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final void play(){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//initialize the game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initialize();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//start game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startPlay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//end game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endPlay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25.3 Step 2: Concrete Class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25.3 Step 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https://www.tutorialspoint.com/design_pattern/template_pattern.htm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concrete classes extending the above 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Cricket.java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417320" y="1909217"/>
            <a:ext cx="7040880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Cricket extends Game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void </a:t>
            </a:r>
            <a:r>
              <a:rPr lang="en-US" altLang="zh-TW" sz="2000" dirty="0" err="1" smtClean="0"/>
              <a:t>endPlay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("Cricket Game Finished!");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void initialize()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("Cricket Game Initialized! Start playing.");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void </a:t>
            </a:r>
            <a:r>
              <a:rPr lang="en-US" altLang="zh-TW" sz="2000" dirty="0" err="1" smtClean="0"/>
              <a:t>startPlay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("Cricket Game Started. Enjoy the game!");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7709</TotalTime>
  <Words>470</Words>
  <Application>Microsoft Office PowerPoint</Application>
  <PresentationFormat>如螢幕大小 (4:3)</PresentationFormat>
  <Paragraphs>117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Office Theme</vt:lpstr>
      <vt:lpstr>Facet</vt:lpstr>
      <vt:lpstr>投影片 1</vt:lpstr>
      <vt:lpstr>投影片 2</vt:lpstr>
      <vt:lpstr>25 Template Pattern</vt:lpstr>
      <vt:lpstr>投影片 4</vt:lpstr>
      <vt:lpstr>25.1 Template Pattern Implementation</vt:lpstr>
      <vt:lpstr>投影片 6</vt:lpstr>
      <vt:lpstr>25.2 Step 1: Abstract Class</vt:lpstr>
      <vt:lpstr>投影片 8</vt:lpstr>
      <vt:lpstr>25.3 Step 2: Concrete Class</vt:lpstr>
      <vt:lpstr>25.3 Step 2: Concrete Class</vt:lpstr>
      <vt:lpstr>投影片 11</vt:lpstr>
      <vt:lpstr>25.4 Step 3: Template Pattern Demo</vt:lpstr>
      <vt:lpstr>投影片 13</vt:lpstr>
      <vt:lpstr>25.5 Step 4: Run Template Pattern Demo</vt:lpstr>
      <vt:lpstr>投影片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1387</cp:revision>
  <dcterms:created xsi:type="dcterms:W3CDTF">2015-10-11T19:53:33Z</dcterms:created>
  <dcterms:modified xsi:type="dcterms:W3CDTF">2017-03-27T19:49:26Z</dcterms:modified>
</cp:coreProperties>
</file>