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57" r:id="rId4"/>
    <p:sldId id="285" r:id="rId5"/>
    <p:sldId id="286" r:id="rId6"/>
    <p:sldId id="288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2" d="100"/>
          <a:sy n="62" d="100"/>
        </p:scale>
        <p:origin x="-180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26: Visitor </a:t>
            </a:r>
            <a:r>
              <a:rPr lang="en-US" altLang="zh-TW" b="1" dirty="0" smtClean="0">
                <a:solidFill>
                  <a:srgbClr val="7030A0"/>
                </a:solidFill>
              </a:rPr>
              <a:t>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26.3 Step 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https://www.tutorialspoint.com/design_pattern/visitor_pattern.htm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concrete classes extending the above </a:t>
            </a:r>
            <a:r>
              <a:rPr lang="en-US" altLang="zh-TW" sz="2000" dirty="0" smtClean="0"/>
              <a:t>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Keyboard.jav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44880" y="2000657"/>
            <a:ext cx="7498080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Keyboard implements </a:t>
            </a:r>
            <a:r>
              <a:rPr lang="en-US" altLang="zh-TW" sz="2000" dirty="0" err="1" smtClean="0"/>
              <a:t>ComputerPart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accept(</a:t>
            </a:r>
            <a:r>
              <a:rPr lang="en-US" altLang="zh-TW" sz="2000" dirty="0" err="1" smtClean="0"/>
              <a:t>ComputerPartVisitor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computerPartVisitor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computerPartVisitor.visit</a:t>
            </a:r>
            <a:r>
              <a:rPr lang="en-US" altLang="zh-TW" sz="2000" dirty="0" smtClean="0"/>
              <a:t>(this);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26.3 Step 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https://www.tutorialspoint.com/design_pattern/visitor_pattern.htm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Monitor.java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853440" y="1680617"/>
            <a:ext cx="7498080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Monitor implements </a:t>
            </a:r>
            <a:r>
              <a:rPr lang="en-US" altLang="zh-TW" sz="2000" dirty="0" err="1" smtClean="0"/>
              <a:t>ComputerPart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accept(</a:t>
            </a:r>
            <a:r>
              <a:rPr lang="en-US" altLang="zh-TW" sz="2000" dirty="0" err="1" smtClean="0"/>
              <a:t>ComputerPartVisitor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computerPartVisitor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computerPartVisitor.visit</a:t>
            </a:r>
            <a:r>
              <a:rPr lang="en-US" altLang="zh-TW" sz="2000" dirty="0" smtClean="0"/>
              <a:t>(this);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26.3 Step 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https://www.tutorialspoint.com/design_pattern/visitor_pattern.htm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Mouse.java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853440" y="1680617"/>
            <a:ext cx="7498080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Mouse implements </a:t>
            </a:r>
            <a:r>
              <a:rPr lang="en-US" altLang="zh-TW" sz="2000" dirty="0" err="1" smtClean="0"/>
              <a:t>ComputerPart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accept(</a:t>
            </a:r>
            <a:r>
              <a:rPr lang="en-US" altLang="zh-TW" sz="2000" dirty="0" err="1" smtClean="0"/>
              <a:t>ComputerPartVisitor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computerPartVisitor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computerPartVisitor.visit</a:t>
            </a:r>
            <a:r>
              <a:rPr lang="en-US" altLang="zh-TW" sz="2000" dirty="0" smtClean="0"/>
              <a:t>(this);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26.3 Step 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https://www.tutorialspoint.com/design_pattern/visitor_pattern.htm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Computer.java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65760" y="1680617"/>
            <a:ext cx="8397240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Computer implements </a:t>
            </a:r>
            <a:r>
              <a:rPr lang="en-US" altLang="zh-TW" sz="2000" dirty="0" err="1" smtClean="0"/>
              <a:t>ComputerPart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</a:t>
            </a:r>
            <a:r>
              <a:rPr lang="en-US" altLang="zh-TW" sz="2000" dirty="0" err="1" smtClean="0"/>
              <a:t>ComputerPart</a:t>
            </a:r>
            <a:r>
              <a:rPr lang="en-US" altLang="zh-TW" sz="2000" dirty="0" smtClean="0"/>
              <a:t>[] parts;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Computer(){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parts = new </a:t>
            </a:r>
            <a:r>
              <a:rPr lang="en-US" altLang="zh-TW" sz="2000" dirty="0" err="1" smtClean="0"/>
              <a:t>ComputerPart</a:t>
            </a:r>
            <a:r>
              <a:rPr lang="en-US" altLang="zh-TW" sz="2000" dirty="0" smtClean="0"/>
              <a:t>[] {new Mouse(), new Keyboard(), new Monitor()};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accept(</a:t>
            </a:r>
            <a:r>
              <a:rPr lang="en-US" altLang="zh-TW" sz="2000" dirty="0" err="1" smtClean="0"/>
              <a:t>ComputerPartVisitor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computerPartVisitor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for 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i = 0; i &lt; </a:t>
            </a:r>
            <a:r>
              <a:rPr lang="en-US" altLang="zh-TW" sz="2000" dirty="0" err="1" smtClean="0"/>
              <a:t>parts.length</a:t>
            </a:r>
            <a:r>
              <a:rPr lang="en-US" altLang="zh-TW" sz="2000" dirty="0" smtClean="0"/>
              <a:t>; i++)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parts[i].accept(</a:t>
            </a:r>
            <a:r>
              <a:rPr lang="en-US" altLang="zh-TW" sz="2000" dirty="0" err="1" smtClean="0"/>
              <a:t>computerPartVisitor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computerPartVisitor.visit</a:t>
            </a:r>
            <a:r>
              <a:rPr lang="en-US" altLang="zh-TW" sz="2000" dirty="0" smtClean="0"/>
              <a:t>(this);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26.4 Step 3: Visitor Interface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26.4 Step 3: Visitor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https://www.tutorialspoint.com/design_pattern/visitor_pattern.htm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Define </a:t>
            </a:r>
            <a:r>
              <a:rPr lang="en-US" altLang="zh-TW" sz="2000" dirty="0" smtClean="0"/>
              <a:t>an interface to represent </a:t>
            </a:r>
            <a:r>
              <a:rPr lang="en-US" altLang="zh-TW" sz="2000" dirty="0" smtClean="0"/>
              <a:t>visitor.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ComputerPartVisitor.java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609600" y="1999595"/>
            <a:ext cx="8122920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</a:t>
            </a:r>
            <a:r>
              <a:rPr lang="en-US" altLang="zh-TW" sz="2000" dirty="0" err="1" smtClean="0"/>
              <a:t>ComputerPartVisitor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	public </a:t>
            </a:r>
            <a:r>
              <a:rPr lang="en-US" altLang="zh-TW" sz="2000" dirty="0" smtClean="0"/>
              <a:t>void visit(Computer </a:t>
            </a:r>
            <a:r>
              <a:rPr lang="en-US" altLang="zh-TW" sz="2000" dirty="0" err="1" smtClean="0"/>
              <a:t>computer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	public void visit(Mouse </a:t>
            </a:r>
            <a:r>
              <a:rPr lang="en-US" altLang="zh-TW" sz="2000" dirty="0" err="1" smtClean="0"/>
              <a:t>mouse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	public void visit(Keyboard </a:t>
            </a:r>
            <a:r>
              <a:rPr lang="en-US" altLang="zh-TW" sz="2000" dirty="0" err="1" smtClean="0"/>
              <a:t>keyboard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	public void visit(Monitor </a:t>
            </a:r>
            <a:r>
              <a:rPr lang="en-US" altLang="zh-TW" sz="2000" dirty="0" err="1" smtClean="0"/>
              <a:t>monitor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26.5 Step 4: Concrete Visitor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26.5 Step 4: Concrete Visitor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https://www.tutorialspoint.com/design_pattern/visitor_pattern.htm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concrete visitor implementing the above </a:t>
            </a:r>
            <a:r>
              <a:rPr lang="en-US" altLang="zh-TW" sz="2000" dirty="0" smtClean="0"/>
              <a:t>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ComputerPartDisplayVisitor.java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25880" y="1999595"/>
            <a:ext cx="5699760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public class </a:t>
            </a:r>
            <a:r>
              <a:rPr lang="en-US" altLang="zh-TW" sz="1400" dirty="0" err="1" smtClean="0"/>
              <a:t>ComputerPartDisplayVisitor</a:t>
            </a:r>
            <a:r>
              <a:rPr lang="en-US" altLang="zh-TW" sz="1400" dirty="0" smtClean="0"/>
              <a:t> implements </a:t>
            </a:r>
            <a:r>
              <a:rPr lang="en-US" altLang="zh-TW" sz="1400" dirty="0" err="1" smtClean="0"/>
              <a:t>ComputerPartVisitor</a:t>
            </a:r>
            <a:r>
              <a:rPr lang="en-US" altLang="zh-TW" sz="14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void visit(Computer </a:t>
            </a:r>
            <a:r>
              <a:rPr lang="en-US" altLang="zh-TW" sz="1400" dirty="0" err="1" smtClean="0"/>
              <a:t>computer</a:t>
            </a:r>
            <a:r>
              <a:rPr lang="en-US" altLang="zh-TW" sz="14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System.out.println</a:t>
            </a:r>
            <a:r>
              <a:rPr lang="en-US" altLang="zh-TW" sz="1400" dirty="0" smtClean="0"/>
              <a:t>("Displaying Computer.");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void visit(Mouse </a:t>
            </a:r>
            <a:r>
              <a:rPr lang="en-US" altLang="zh-TW" sz="1400" dirty="0" err="1" smtClean="0"/>
              <a:t>mouse</a:t>
            </a:r>
            <a:r>
              <a:rPr lang="en-US" altLang="zh-TW" sz="14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System.out.println</a:t>
            </a:r>
            <a:r>
              <a:rPr lang="en-US" altLang="zh-TW" sz="1400" dirty="0" smtClean="0"/>
              <a:t>("Displaying Mouse.");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void visit(Keyboard </a:t>
            </a:r>
            <a:r>
              <a:rPr lang="en-US" altLang="zh-TW" sz="1400" dirty="0" err="1" smtClean="0"/>
              <a:t>keyboard</a:t>
            </a:r>
            <a:r>
              <a:rPr lang="en-US" altLang="zh-TW" sz="14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System.out.println</a:t>
            </a:r>
            <a:r>
              <a:rPr lang="en-US" altLang="zh-TW" sz="1400" dirty="0" smtClean="0"/>
              <a:t>("Displaying Keyboard.");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void visit(Monitor </a:t>
            </a:r>
            <a:r>
              <a:rPr lang="en-US" altLang="zh-TW" sz="1400" dirty="0" err="1" smtClean="0"/>
              <a:t>monitor</a:t>
            </a:r>
            <a:r>
              <a:rPr lang="en-US" altLang="zh-TW" sz="14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System.out.println</a:t>
            </a:r>
            <a:r>
              <a:rPr lang="en-US" altLang="zh-TW" sz="1400" dirty="0" smtClean="0"/>
              <a:t>("Displaying Monitor.");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26.6 Step 5: Visitor Pattern Demo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26.6 Step 5: Visitor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https://www.tutorialspoint.com/design_pattern/visitor_pattern.htm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</a:t>
            </a:r>
            <a:r>
              <a:rPr lang="en-US" altLang="zh-TW" sz="2000" dirty="0" smtClean="0"/>
              <a:t>the </a:t>
            </a:r>
            <a:r>
              <a:rPr lang="en-US" altLang="zh-TW" sz="2000" i="1" dirty="0" err="1" smtClean="0"/>
              <a:t>ComputerPartDisplayVisitor</a:t>
            </a:r>
            <a:r>
              <a:rPr lang="en-US" altLang="zh-TW" sz="2000" dirty="0" smtClean="0"/>
              <a:t> to display parts of </a:t>
            </a:r>
            <a:r>
              <a:rPr lang="en-US" altLang="zh-TW" sz="2000" i="1" dirty="0" smtClean="0"/>
              <a:t>Computer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VisitorPatternDemo.java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25880" y="1999595"/>
            <a:ext cx="7025640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VisitorPatternDemo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ComputerPart</a:t>
            </a:r>
            <a:r>
              <a:rPr lang="en-US" altLang="zh-TW" sz="2000" dirty="0" smtClean="0"/>
              <a:t> computer = new Computer();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computer.accept</a:t>
            </a:r>
            <a:r>
              <a:rPr lang="en-US" altLang="zh-TW" sz="2000" dirty="0" smtClean="0"/>
              <a:t>(new </a:t>
            </a:r>
            <a:r>
              <a:rPr lang="en-US" altLang="zh-TW" sz="2000" dirty="0" err="1" smtClean="0"/>
              <a:t>ComputerPartDisplayVisitor</a:t>
            </a:r>
            <a:r>
              <a:rPr lang="en-US" altLang="zh-TW" sz="2000" dirty="0" smtClean="0"/>
              <a:t>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 Visitor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26.7 Step 6: Run Visitor Pattern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26.7 Step 6: Run Visitor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https://www.tutorialspoint.com/design_pattern/visitor_pattern.htm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</a:t>
            </a:r>
            <a:r>
              <a:rPr lang="en-US" altLang="zh-TW" sz="2000" i="1" dirty="0" smtClean="0"/>
              <a:t>VisitorPatternDemo.java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1098" y="1637348"/>
            <a:ext cx="6334125" cy="41624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26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 Visitor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https://www.tutorialspoint.com/design_pattern/visitor_pattern.htm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Template pattern, an abstract class exposes defined way(s)/template(s) to execute its methods.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Its subclasses can override the method implementation as per need but the invocation is to be in the same way as defined by an abstract class.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pattern comes under behavior pattern category.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26.1 Visitor Pattern Implementation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26.1 Visitor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https://www.tutorialspoint.com/design_pattern/visitor_pattern.htm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are going to create a </a:t>
            </a:r>
            <a:r>
              <a:rPr lang="en-US" altLang="zh-TW" sz="2000" i="1" dirty="0" err="1" smtClean="0"/>
              <a:t>ComputerPart</a:t>
            </a:r>
            <a:r>
              <a:rPr lang="en-US" altLang="zh-TW" sz="2000" dirty="0" smtClean="0"/>
              <a:t> interface defining accept </a:t>
            </a:r>
            <a:r>
              <a:rPr lang="en-US" altLang="zh-TW" sz="2000" dirty="0" smtClean="0"/>
              <a:t>operation.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Keyboard</a:t>
            </a:r>
            <a:r>
              <a:rPr lang="en-US" altLang="zh-TW" sz="2000" dirty="0" smtClean="0"/>
              <a:t>, </a:t>
            </a:r>
            <a:r>
              <a:rPr lang="en-US" altLang="zh-TW" sz="2000" i="1" dirty="0" smtClean="0"/>
              <a:t>Mouse</a:t>
            </a:r>
            <a:r>
              <a:rPr lang="en-US" altLang="zh-TW" sz="2000" dirty="0" smtClean="0"/>
              <a:t>, </a:t>
            </a:r>
            <a:r>
              <a:rPr lang="en-US" altLang="zh-TW" sz="2000" i="1" dirty="0" smtClean="0"/>
              <a:t>Monitor</a:t>
            </a:r>
            <a:r>
              <a:rPr lang="en-US" altLang="zh-TW" sz="2000" dirty="0" smtClean="0"/>
              <a:t> and </a:t>
            </a:r>
            <a:r>
              <a:rPr lang="en-US" altLang="zh-TW" sz="2000" i="1" dirty="0" smtClean="0"/>
              <a:t>Computer</a:t>
            </a:r>
            <a:r>
              <a:rPr lang="en-US" altLang="zh-TW" sz="2000" dirty="0" smtClean="0"/>
              <a:t> are concrete classes </a:t>
            </a:r>
            <a:r>
              <a:rPr lang="en-US" altLang="zh-TW" sz="2000" dirty="0" smtClean="0"/>
              <a:t>implementing </a:t>
            </a:r>
            <a:r>
              <a:rPr lang="en-US" altLang="zh-TW" sz="2000" i="1" dirty="0" err="1" smtClean="0"/>
              <a:t>ComputerPart</a:t>
            </a:r>
            <a:r>
              <a:rPr lang="en-US" altLang="zh-TW" sz="2000" dirty="0" smtClean="0"/>
              <a:t> 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will define another interface </a:t>
            </a:r>
            <a:r>
              <a:rPr lang="en-US" altLang="zh-TW" sz="2000" i="1" dirty="0" err="1" smtClean="0"/>
              <a:t>ComputerPartVisitor</a:t>
            </a:r>
            <a:r>
              <a:rPr lang="en-US" altLang="zh-TW" sz="2000" dirty="0" smtClean="0"/>
              <a:t> which will define a visitor class operations. 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Computer</a:t>
            </a:r>
            <a:r>
              <a:rPr lang="en-US" altLang="zh-TW" sz="2000" dirty="0" smtClean="0"/>
              <a:t> uses concrete visitor to do corresponding </a:t>
            </a:r>
            <a:r>
              <a:rPr lang="en-US" altLang="zh-TW" sz="2000" dirty="0" smtClean="0"/>
              <a:t>action.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VisitorPatternDemo</a:t>
            </a:r>
            <a:r>
              <a:rPr lang="en-US" altLang="zh-TW" sz="2000" dirty="0" smtClean="0"/>
              <a:t>, our demo class, </a:t>
            </a:r>
            <a:r>
              <a:rPr lang="en-US" altLang="zh-TW" sz="2000" dirty="0" smtClean="0"/>
              <a:t>will use </a:t>
            </a:r>
            <a:r>
              <a:rPr lang="en-US" altLang="zh-TW" sz="2000" i="1" dirty="0" smtClean="0"/>
              <a:t>Computer</a:t>
            </a:r>
            <a:r>
              <a:rPr lang="en-US" altLang="zh-TW" sz="2000" dirty="0" smtClean="0"/>
              <a:t> and </a:t>
            </a:r>
            <a:r>
              <a:rPr lang="en-US" altLang="zh-TW" sz="2000" i="1" dirty="0" err="1" smtClean="0"/>
              <a:t>ComputerPartVisitor</a:t>
            </a:r>
            <a:r>
              <a:rPr lang="en-US" altLang="zh-TW" sz="2000" dirty="0" smtClean="0"/>
              <a:t> classes </a:t>
            </a:r>
            <a:r>
              <a:rPr lang="en-US" altLang="zh-TW" sz="2000" dirty="0" smtClean="0"/>
              <a:t>to demonstrate use of visitor pattern.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26.1 Visitor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https://www.tutorialspoint.com/design_pattern/visitor_pattern.htm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Visitor Pattern Implementation Diagram: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8748" y="1640204"/>
            <a:ext cx="6165532" cy="451775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26.2 Step 1: Interface Class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26.2 Step 1: Interface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https://www.tutorialspoint.com/design_pattern/visitor_pattern.htm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Define </a:t>
            </a:r>
            <a:r>
              <a:rPr lang="en-US" altLang="zh-TW" sz="2000" dirty="0" smtClean="0"/>
              <a:t>an interface to represent </a:t>
            </a:r>
            <a:r>
              <a:rPr lang="en-US" altLang="zh-TW" sz="2000" dirty="0" smtClean="0"/>
              <a:t>element.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ComputerPart.java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44880" y="2000657"/>
            <a:ext cx="749808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</a:t>
            </a:r>
            <a:r>
              <a:rPr lang="en-US" altLang="zh-TW" sz="2000" dirty="0" err="1" smtClean="0"/>
              <a:t>ComputerPart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accept(</a:t>
            </a:r>
            <a:r>
              <a:rPr lang="en-US" altLang="zh-TW" sz="2000" dirty="0" err="1" smtClean="0"/>
              <a:t>ComputerPartVisitor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computerPartVisitor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26.3 Step 2: Concrete Class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7905</TotalTime>
  <Words>578</Words>
  <Application>Microsoft Office PowerPoint</Application>
  <PresentationFormat>如螢幕大小 (4:3)</PresentationFormat>
  <Paragraphs>168</Paragraphs>
  <Slides>22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4" baseType="lpstr">
      <vt:lpstr>Office Theme</vt:lpstr>
      <vt:lpstr>Facet</vt:lpstr>
      <vt:lpstr>投影片 1</vt:lpstr>
      <vt:lpstr>投影片 2</vt:lpstr>
      <vt:lpstr>26 Visitor Pattern</vt:lpstr>
      <vt:lpstr>投影片 4</vt:lpstr>
      <vt:lpstr>26.1 Visitor Pattern Implementation</vt:lpstr>
      <vt:lpstr>26.1 Visitor Pattern Implementation</vt:lpstr>
      <vt:lpstr>投影片 7</vt:lpstr>
      <vt:lpstr>26.2 Step 1: Interface Class</vt:lpstr>
      <vt:lpstr>投影片 9</vt:lpstr>
      <vt:lpstr>26.3 Step 2: Concrete Class</vt:lpstr>
      <vt:lpstr>26.3 Step 2: Concrete Class</vt:lpstr>
      <vt:lpstr>26.3 Step 2: Concrete Class</vt:lpstr>
      <vt:lpstr>26.3 Step 2: Concrete Class</vt:lpstr>
      <vt:lpstr>投影片 14</vt:lpstr>
      <vt:lpstr>26.4 Step 3: Visitor Interface</vt:lpstr>
      <vt:lpstr>投影片 16</vt:lpstr>
      <vt:lpstr>26.5 Step 4: Concrete Visitor</vt:lpstr>
      <vt:lpstr>投影片 18</vt:lpstr>
      <vt:lpstr>26.6 Step 5: Visitor Pattern Demo</vt:lpstr>
      <vt:lpstr>投影片 20</vt:lpstr>
      <vt:lpstr>26.7 Step 6: Run Visitor Pattern</vt:lpstr>
      <vt:lpstr>投影片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1428</cp:revision>
  <dcterms:created xsi:type="dcterms:W3CDTF">2015-10-11T19:53:33Z</dcterms:created>
  <dcterms:modified xsi:type="dcterms:W3CDTF">2017-03-27T23:07:22Z</dcterms:modified>
</cp:coreProperties>
</file>