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5" r:id="rId5"/>
    <p:sldId id="286" r:id="rId6"/>
    <p:sldId id="287" r:id="rId7"/>
    <p:sldId id="288" r:id="rId8"/>
    <p:sldId id="291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27: MVC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27.3 Step 2: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6488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View.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StudentView.java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11480" y="2000657"/>
            <a:ext cx="838200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StudentView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printStudentDetails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studentName</a:t>
            </a:r>
            <a:r>
              <a:rPr lang="en-US" altLang="zh-TW" sz="2000" dirty="0" smtClean="0"/>
              <a:t>, String </a:t>
            </a:r>
            <a:r>
              <a:rPr lang="en-US" altLang="zh-TW" sz="2000" dirty="0" err="1" smtClean="0"/>
              <a:t>studentRollNo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("Student: 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("Name: " + </a:t>
            </a:r>
            <a:r>
              <a:rPr lang="en-US" altLang="zh-TW" sz="2000" dirty="0" err="1" smtClean="0"/>
              <a:t>studentName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("Roll No: " + </a:t>
            </a:r>
            <a:r>
              <a:rPr lang="en-US" altLang="zh-TW" sz="2000" dirty="0" err="1" smtClean="0"/>
              <a:t>studentRollNo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27.4 Step 3: Controller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27.4 Step 3: Controller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6488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Controller.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StudentController.java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64920" y="2000657"/>
            <a:ext cx="6385560" cy="4339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StudentController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Student model;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</a:t>
            </a:r>
            <a:r>
              <a:rPr lang="en-US" altLang="zh-TW" sz="1200" dirty="0" err="1" smtClean="0"/>
              <a:t>StudentView</a:t>
            </a:r>
            <a:r>
              <a:rPr lang="en-US" altLang="zh-TW" sz="1200" dirty="0" smtClean="0"/>
              <a:t> view;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</a:t>
            </a:r>
            <a:r>
              <a:rPr lang="en-US" altLang="zh-TW" sz="1200" dirty="0" err="1" smtClean="0"/>
              <a:t>StudentController</a:t>
            </a:r>
            <a:r>
              <a:rPr lang="en-US" altLang="zh-TW" sz="1200" dirty="0" smtClean="0"/>
              <a:t>(Student model, </a:t>
            </a:r>
            <a:r>
              <a:rPr lang="en-US" altLang="zh-TW" sz="1200" dirty="0" err="1" smtClean="0"/>
              <a:t>StudentView</a:t>
            </a:r>
            <a:r>
              <a:rPr lang="en-US" altLang="zh-TW" sz="1200" dirty="0" smtClean="0"/>
              <a:t> view){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this.model</a:t>
            </a:r>
            <a:r>
              <a:rPr lang="en-US" altLang="zh-TW" sz="1200" dirty="0" smtClean="0"/>
              <a:t> = model;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this.view</a:t>
            </a:r>
            <a:r>
              <a:rPr lang="en-US" altLang="zh-TW" sz="1200" dirty="0" smtClean="0"/>
              <a:t> = view;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</a:t>
            </a:r>
            <a:r>
              <a:rPr lang="en-US" altLang="zh-TW" sz="1200" dirty="0" err="1" smtClean="0"/>
              <a:t>setStudentName</a:t>
            </a:r>
            <a:r>
              <a:rPr lang="en-US" altLang="zh-TW" sz="1200" dirty="0" smtClean="0"/>
              <a:t>(String name){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model.setName</a:t>
            </a:r>
            <a:r>
              <a:rPr lang="en-US" altLang="zh-TW" sz="1200" dirty="0" smtClean="0"/>
              <a:t>(name);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String </a:t>
            </a:r>
            <a:r>
              <a:rPr lang="en-US" altLang="zh-TW" sz="1200" dirty="0" err="1" smtClean="0"/>
              <a:t>getStudentName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</a:t>
            </a:r>
            <a:r>
              <a:rPr lang="en-US" altLang="zh-TW" sz="1200" dirty="0" err="1" smtClean="0"/>
              <a:t>model.getName</a:t>
            </a:r>
            <a:r>
              <a:rPr lang="en-US" altLang="zh-TW" sz="1200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</a:t>
            </a:r>
            <a:r>
              <a:rPr lang="en-US" altLang="zh-TW" sz="1200" dirty="0" err="1" smtClean="0"/>
              <a:t>setStudentRollNo</a:t>
            </a:r>
            <a:r>
              <a:rPr lang="en-US" altLang="zh-TW" sz="1200" dirty="0" smtClean="0"/>
              <a:t>(String </a:t>
            </a:r>
            <a:r>
              <a:rPr lang="en-US" altLang="zh-TW" sz="1200" dirty="0" err="1" smtClean="0"/>
              <a:t>rollNo</a:t>
            </a:r>
            <a:r>
              <a:rPr lang="en-US" altLang="zh-TW" sz="12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model.setRollNo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rollNo</a:t>
            </a:r>
            <a:r>
              <a:rPr lang="en-US" altLang="zh-TW" sz="1200" dirty="0" smtClean="0"/>
              <a:t>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String </a:t>
            </a:r>
            <a:r>
              <a:rPr lang="en-US" altLang="zh-TW" sz="1200" dirty="0" err="1" smtClean="0"/>
              <a:t>getStudentRollNo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</a:t>
            </a:r>
            <a:r>
              <a:rPr lang="en-US" altLang="zh-TW" sz="1200" dirty="0" err="1" smtClean="0"/>
              <a:t>model.getRollNo</a:t>
            </a:r>
            <a:r>
              <a:rPr lang="en-US" altLang="zh-TW" sz="1200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</a:t>
            </a:r>
            <a:r>
              <a:rPr lang="en-US" altLang="zh-TW" sz="1200" dirty="0" err="1" smtClean="0"/>
              <a:t>updateView</a:t>
            </a:r>
            <a:r>
              <a:rPr lang="en-US" altLang="zh-TW" sz="1200" dirty="0" smtClean="0"/>
              <a:t>(){			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view.printStudentDetails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model.getName</a:t>
            </a:r>
            <a:r>
              <a:rPr lang="en-US" altLang="zh-TW" sz="1200" dirty="0" smtClean="0"/>
              <a:t>(), </a:t>
            </a:r>
            <a:r>
              <a:rPr lang="en-US" altLang="zh-TW" sz="1200" dirty="0" err="1" smtClean="0"/>
              <a:t>model.getRollNo</a:t>
            </a:r>
            <a:r>
              <a:rPr lang="en-US" altLang="zh-TW" sz="12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27.5 Step 4: MVC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27.5 Step 4: MVC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6488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StudentController</a:t>
            </a:r>
            <a:r>
              <a:rPr lang="en-US" altLang="zh-TW" sz="2000" dirty="0" smtClean="0"/>
              <a:t> methods to demonstrate MVC design pattern </a:t>
            </a:r>
            <a:r>
              <a:rPr lang="en-US" altLang="zh-TW" sz="2000" dirty="0" smtClean="0"/>
              <a:t>usage.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MVCPatternDemo.java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10640" y="2255103"/>
            <a:ext cx="6385560" cy="41857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MVCPatternDemo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static void main(String[]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//fetch student record based on his roll no from the database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Student model  = </a:t>
            </a:r>
            <a:r>
              <a:rPr lang="en-US" altLang="zh-TW" sz="1400" dirty="0" err="1" smtClean="0"/>
              <a:t>retriveStudentFromDatabase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//Create a view : to write student details on console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StudentView</a:t>
            </a:r>
            <a:r>
              <a:rPr lang="en-US" altLang="zh-TW" sz="1400" dirty="0" smtClean="0"/>
              <a:t> view = new </a:t>
            </a:r>
            <a:r>
              <a:rPr lang="en-US" altLang="zh-TW" sz="1400" dirty="0" err="1" smtClean="0"/>
              <a:t>StudentView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StudentController</a:t>
            </a:r>
            <a:r>
              <a:rPr lang="en-US" altLang="zh-TW" sz="1400" dirty="0" smtClean="0"/>
              <a:t> controller = new </a:t>
            </a:r>
            <a:r>
              <a:rPr lang="en-US" altLang="zh-TW" sz="1400" dirty="0" err="1" smtClean="0"/>
              <a:t>StudentController</a:t>
            </a:r>
            <a:r>
              <a:rPr lang="en-US" altLang="zh-TW" sz="1400" dirty="0" smtClean="0"/>
              <a:t>(model, view);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controller.updateView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//update model data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controller.setStudentName</a:t>
            </a:r>
            <a:r>
              <a:rPr lang="en-US" altLang="zh-TW" sz="1400" dirty="0" smtClean="0"/>
              <a:t>("John");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controller.updateView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static Student </a:t>
            </a:r>
            <a:r>
              <a:rPr lang="en-US" altLang="zh-TW" sz="1400" dirty="0" err="1" smtClean="0"/>
              <a:t>retriveStudentFromDatabase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Student </a:t>
            </a:r>
            <a:r>
              <a:rPr lang="en-US" altLang="zh-TW" sz="1400" dirty="0" err="1" smtClean="0"/>
              <a:t>student</a:t>
            </a:r>
            <a:r>
              <a:rPr lang="en-US" altLang="zh-TW" sz="1400" dirty="0" smtClean="0"/>
              <a:t> = new Student();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student.setName</a:t>
            </a:r>
            <a:r>
              <a:rPr lang="en-US" altLang="zh-TW" sz="1400" dirty="0" smtClean="0"/>
              <a:t>("Robert");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student.setRollNo</a:t>
            </a:r>
            <a:r>
              <a:rPr lang="en-US" altLang="zh-TW" sz="1400" dirty="0" smtClean="0"/>
              <a:t>("10");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student;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27.6 Step 5: Run MVC Pattern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27.6 Step 5: Run MVC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6488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MVCPatternDemo.java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1633538"/>
            <a:ext cx="6315075" cy="35909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27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MVC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MVC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MVC </a:t>
            </a:r>
            <a:r>
              <a:rPr lang="en-US" altLang="zh-TW" sz="2000" dirty="0" smtClean="0"/>
              <a:t>Pattern stands for Model-View-Controller Pattern.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is used to separate application's </a:t>
            </a:r>
            <a:r>
              <a:rPr lang="en-US" altLang="zh-TW" sz="2000" dirty="0" smtClean="0"/>
              <a:t>concerns.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Model</a:t>
            </a:r>
            <a:r>
              <a:rPr lang="en-US" altLang="zh-TW" sz="2000" dirty="0" smtClean="0"/>
              <a:t> - Model represents an object or JAVA POJO carrying data. It can also have logic to update controller if its data </a:t>
            </a:r>
            <a:r>
              <a:rPr lang="en-US" altLang="zh-TW" sz="2000" dirty="0" smtClean="0"/>
              <a:t>changes.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View</a:t>
            </a:r>
            <a:r>
              <a:rPr lang="en-US" altLang="zh-TW" sz="2000" dirty="0" smtClean="0"/>
              <a:t> - View represents the visualization of the data that model </a:t>
            </a:r>
            <a:r>
              <a:rPr lang="en-US" altLang="zh-TW" sz="2000" dirty="0" smtClean="0"/>
              <a:t>contains.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Controller</a:t>
            </a:r>
            <a:r>
              <a:rPr lang="en-US" altLang="zh-TW" sz="2000" dirty="0" smtClean="0"/>
              <a:t> - Controller acts on both model and view. It controls the data flow into model object and updates the view whenever data changes. It keeps view and model separate.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27.1 MVC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27.1 MVC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MVC (Model-View-Controller) Pattern </a:t>
            </a:r>
            <a:r>
              <a:rPr lang="en-US" altLang="zh-TW" sz="2000" dirty="0" smtClean="0"/>
              <a:t>is used to separate application's </a:t>
            </a:r>
            <a:r>
              <a:rPr lang="en-US" altLang="zh-TW" sz="2000" dirty="0" smtClean="0"/>
              <a:t>concerns.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Model</a:t>
            </a:r>
            <a:r>
              <a:rPr lang="en-US" altLang="zh-TW" sz="2000" dirty="0" smtClean="0"/>
              <a:t> - Model represents an object or JAVA POJO carrying data. It can also have logic to update controller if its data </a:t>
            </a:r>
            <a:r>
              <a:rPr lang="en-US" altLang="zh-TW" sz="2000" dirty="0" smtClean="0"/>
              <a:t>changes.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View</a:t>
            </a:r>
            <a:r>
              <a:rPr lang="en-US" altLang="zh-TW" sz="2000" dirty="0" smtClean="0"/>
              <a:t> - View represents the visualization of the data that model </a:t>
            </a:r>
            <a:r>
              <a:rPr lang="en-US" altLang="zh-TW" sz="2000" dirty="0" smtClean="0"/>
              <a:t>contains.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Controller</a:t>
            </a:r>
            <a:r>
              <a:rPr lang="en-US" altLang="zh-TW" sz="2000" dirty="0" smtClean="0"/>
              <a:t> - Controller acts on both model and view. It controls the data flow into model object and updates the view whenever data changes. It keeps view and model separate.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27.1 MVC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MVC Pattern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1614" y="1768793"/>
            <a:ext cx="5867461" cy="39309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27.2 Step 1: Model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27.2 Step 1: Model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https://www.tutorialspoint.com/design_pattern/mvc_pattern.htm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272796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Model.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Student.java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215640" y="1131977"/>
            <a:ext cx="5029200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Student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getRollNo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setRollNo</a:t>
            </a:r>
            <a:r>
              <a:rPr lang="en-US" altLang="zh-TW" sz="2000" dirty="0" smtClean="0"/>
              <a:t>(String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this.rollNo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rollNo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setName</a:t>
            </a:r>
            <a:r>
              <a:rPr lang="en-US" altLang="zh-TW" sz="2000" dirty="0" smtClean="0"/>
              <a:t>(String name)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27.3 Step 2: View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7934</TotalTime>
  <Words>487</Words>
  <Application>Microsoft Office PowerPoint</Application>
  <PresentationFormat>如螢幕大小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27 MVC Pattern</vt:lpstr>
      <vt:lpstr>投影片 4</vt:lpstr>
      <vt:lpstr>27.1 MVC Pattern Implementation</vt:lpstr>
      <vt:lpstr>27.1 MVC Pattern Implementation</vt:lpstr>
      <vt:lpstr>投影片 7</vt:lpstr>
      <vt:lpstr>27.2 Step 1: Model</vt:lpstr>
      <vt:lpstr>投影片 9</vt:lpstr>
      <vt:lpstr>27.3 Step 2: View</vt:lpstr>
      <vt:lpstr>投影片 11</vt:lpstr>
      <vt:lpstr>27.4 Step 3: Controller</vt:lpstr>
      <vt:lpstr>投影片 13</vt:lpstr>
      <vt:lpstr>27.5 Step 4: MVC Pattern Demo</vt:lpstr>
      <vt:lpstr>投影片 15</vt:lpstr>
      <vt:lpstr>27.6 Step 5: Run MVC Pattern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1465</cp:revision>
  <dcterms:created xsi:type="dcterms:W3CDTF">2015-10-11T19:53:33Z</dcterms:created>
  <dcterms:modified xsi:type="dcterms:W3CDTF">2017-03-27T23:37:17Z</dcterms:modified>
</cp:coreProperties>
</file>