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29: Composite Entity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29.3  Step 2: Coarse Grained Object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https://www.tutorialspoint.com/design_pattern/composite_entity_pattern.htm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Coarse Grained </a:t>
            </a:r>
            <a:r>
              <a:rPr lang="en-US" altLang="zh-TW" sz="2000" dirty="0" smtClean="0"/>
              <a:t>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CoarseGrainedObject.java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03960" y="2046377"/>
            <a:ext cx="6583680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CoarseGrainedObject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DependentObject1 do1 = new DependentObject1();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DependentObject2 do2 = new DependentObject2();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setData</a:t>
            </a:r>
            <a:r>
              <a:rPr lang="en-US" altLang="zh-TW" sz="2000" dirty="0" smtClean="0"/>
              <a:t>(String data1, String data2){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do1.setData(data1);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do2.setData(data2);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String[] </a:t>
            </a:r>
            <a:r>
              <a:rPr lang="en-US" altLang="zh-TW" sz="2000" dirty="0" err="1" smtClean="0"/>
              <a:t>getData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new String[] {do1.getData(),do2.getData()};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29.4 Step 3: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Composite Entity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29.4  Step 3: Create Composite Entity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https://www.tutorialspoint.com/design_pattern/composite_entity_pattern.htm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Composite </a:t>
            </a:r>
            <a:r>
              <a:rPr lang="en-US" altLang="zh-TW" sz="2000" dirty="0" smtClean="0"/>
              <a:t>Entity.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CompositeEntity.java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03960" y="2046377"/>
            <a:ext cx="6583680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CompositeEntity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</a:t>
            </a:r>
            <a:r>
              <a:rPr lang="en-US" altLang="zh-TW" sz="2000" dirty="0" err="1" smtClean="0"/>
              <a:t>CoarseGrainedObject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cgo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CoarseGrainedObject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setData</a:t>
            </a:r>
            <a:r>
              <a:rPr lang="en-US" altLang="zh-TW" sz="2000" dirty="0" smtClean="0"/>
              <a:t>(String data1, String data2){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cgo.setData</a:t>
            </a:r>
            <a:r>
              <a:rPr lang="en-US" altLang="zh-TW" sz="2000" dirty="0" smtClean="0"/>
              <a:t>(data1, data2);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String[] </a:t>
            </a:r>
            <a:r>
              <a:rPr lang="en-US" altLang="zh-TW" sz="2000" dirty="0" err="1" smtClean="0"/>
              <a:t>getData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cgo.getData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29.5 Step 4: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Client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29.5  Step 4: Create Client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https://www.tutorialspoint.com/design_pattern/composite_entity_pattern.htm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Client class to use Composite </a:t>
            </a:r>
            <a:r>
              <a:rPr lang="en-US" altLang="zh-TW" sz="2000" dirty="0" smtClean="0"/>
              <a:t>Entity.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Client.java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03960" y="2046377"/>
            <a:ext cx="7513320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Client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</a:t>
            </a:r>
            <a:r>
              <a:rPr lang="en-US" altLang="zh-TW" sz="2000" dirty="0" err="1" smtClean="0"/>
              <a:t>CompositeEntity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compositeEntity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CompositeEntity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printData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 = 0; i &lt; </a:t>
            </a:r>
            <a:r>
              <a:rPr lang="en-US" altLang="zh-TW" sz="2000" dirty="0" err="1" smtClean="0"/>
              <a:t>compositeEntity.getData</a:t>
            </a:r>
            <a:r>
              <a:rPr lang="en-US" altLang="zh-TW" sz="2000" dirty="0" smtClean="0"/>
              <a:t>().length; i++)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("Data: " + </a:t>
            </a:r>
            <a:r>
              <a:rPr lang="en-US" altLang="zh-TW" sz="2000" dirty="0" err="1" smtClean="0"/>
              <a:t>compositeEntity.getData</a:t>
            </a:r>
            <a:r>
              <a:rPr lang="en-US" altLang="zh-TW" sz="2000" dirty="0" smtClean="0"/>
              <a:t>()[i]);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setData</a:t>
            </a:r>
            <a:r>
              <a:rPr lang="en-US" altLang="zh-TW" sz="2000" dirty="0" smtClean="0"/>
              <a:t>(String data1, String data2){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compositeEntity.setData</a:t>
            </a:r>
            <a:r>
              <a:rPr lang="en-US" altLang="zh-TW" sz="2000" dirty="0" smtClean="0"/>
              <a:t>(data1, data2);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29.6 Step 5: Composite Entity Pattern Demo 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29.5  Step 4: Composite Entity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https://www.tutorialspoint.com/design_pattern/composite_entity_pattern.htm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smtClean="0"/>
              <a:t>Client</a:t>
            </a:r>
            <a:r>
              <a:rPr lang="en-US" altLang="zh-TW" sz="2000" dirty="0" smtClean="0"/>
              <a:t> to demonstrate Composite Entity design pattern </a:t>
            </a:r>
            <a:r>
              <a:rPr lang="en-US" altLang="zh-TW" sz="2000" dirty="0" smtClean="0"/>
              <a:t>usage.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CompositeEntityPatternDemo.java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03960" y="2046377"/>
            <a:ext cx="751332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CompositeEntityPatternDemo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Client </a:t>
            </a:r>
            <a:r>
              <a:rPr lang="en-US" altLang="zh-TW" sz="2000" dirty="0" err="1" smtClean="0"/>
              <a:t>client</a:t>
            </a:r>
            <a:r>
              <a:rPr lang="en-US" altLang="zh-TW" sz="2000" dirty="0" smtClean="0"/>
              <a:t> = new Client();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client.setData</a:t>
            </a:r>
            <a:r>
              <a:rPr lang="en-US" altLang="zh-TW" sz="2000" dirty="0" smtClean="0"/>
              <a:t>("Test", "Data");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client.printData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client.setData</a:t>
            </a:r>
            <a:r>
              <a:rPr lang="en-US" altLang="zh-TW" sz="2000" dirty="0" smtClean="0"/>
              <a:t>("Second Test", "Data1");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client.printData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29.7 Step 6: Run Composite Entity Pattern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29.6  Step 5: Run Composite Entity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https://www.tutorialspoint.com/design_pattern/composite_entity_pattern.htm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CompositeEntityPatternDemo.java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3488" y="1684973"/>
            <a:ext cx="6372225" cy="3914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29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 Composite Entity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 Composite Entity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https://www.tutorialspoint.com/design_pattern/composite_entity_pattern.htm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Composite </a:t>
            </a:r>
            <a:r>
              <a:rPr lang="en-US" altLang="zh-TW" sz="2000" dirty="0" smtClean="0"/>
              <a:t>Entity pattern is used in EJB persistence mechanism.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dirty="0" smtClean="0"/>
              <a:t>Composite entity is an EJB entity bean which represents a graph of objects.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When </a:t>
            </a:r>
            <a:r>
              <a:rPr lang="en-US" altLang="zh-TW" sz="2000" dirty="0" smtClean="0"/>
              <a:t>a composite entity is updated, internally dependent objects beans get updated automatically as being managed by EJB entity bean.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are the participants in Composite Entity </a:t>
            </a:r>
            <a:r>
              <a:rPr lang="en-US" altLang="zh-TW" sz="2000" dirty="0" smtClean="0"/>
              <a:t>Bean.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Composite </a:t>
            </a:r>
            <a:r>
              <a:rPr lang="en-US" altLang="zh-TW" sz="2000" b="1" dirty="0" smtClean="0"/>
              <a:t>Entity</a:t>
            </a:r>
            <a:r>
              <a:rPr lang="en-US" altLang="zh-TW" sz="2000" dirty="0" smtClean="0"/>
              <a:t> - It is primary entity bean. It can be coarse grained or can contain a coarse grained object to be used for persistence </a:t>
            </a:r>
            <a:r>
              <a:rPr lang="en-US" altLang="zh-TW" sz="2000" dirty="0" smtClean="0"/>
              <a:t>purpose.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Coarse-Grained </a:t>
            </a:r>
            <a:r>
              <a:rPr lang="en-US" altLang="zh-TW" sz="2000" b="1" dirty="0" smtClean="0"/>
              <a:t>Object</a:t>
            </a:r>
            <a:r>
              <a:rPr lang="en-US" altLang="zh-TW" sz="2000" dirty="0" smtClean="0"/>
              <a:t> - This object contains dependent objects. It has its own life cycle and also manages life cycle of dependent </a:t>
            </a:r>
            <a:r>
              <a:rPr lang="en-US" altLang="zh-TW" sz="2000" dirty="0" smtClean="0"/>
              <a:t>objects.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Dependent </a:t>
            </a:r>
            <a:r>
              <a:rPr lang="en-US" altLang="zh-TW" sz="2000" b="1" dirty="0" smtClean="0"/>
              <a:t>Object</a:t>
            </a:r>
            <a:r>
              <a:rPr lang="en-US" altLang="zh-TW" sz="2000" dirty="0" smtClean="0"/>
              <a:t> - Dependent object is an object which depends on coarse grained object for its persistence </a:t>
            </a:r>
            <a:r>
              <a:rPr lang="en-US" altLang="zh-TW" sz="2000" dirty="0" smtClean="0"/>
              <a:t>lifecycle.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Strategies</a:t>
            </a:r>
            <a:r>
              <a:rPr lang="en-US" altLang="zh-TW" sz="2000" dirty="0" smtClean="0"/>
              <a:t> - Strategies represents how to implement a Composite Entity.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29.1 Composite Entity Pattern Implementation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29.1 Composite Entity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https://www.tutorialspoint.com/design_pattern/composite_entity_pattern.htm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 </a:t>
            </a:r>
            <a:r>
              <a:rPr lang="en-US" altLang="zh-TW" sz="2000" i="1" dirty="0" err="1" smtClean="0"/>
              <a:t>CompositeEntity</a:t>
            </a:r>
            <a:r>
              <a:rPr lang="en-US" altLang="zh-TW" sz="2000" dirty="0" smtClean="0"/>
              <a:t> object acting as </a:t>
            </a:r>
            <a:r>
              <a:rPr lang="en-US" altLang="zh-TW" sz="2000" dirty="0" err="1" smtClean="0"/>
              <a:t>CompositeEntity</a:t>
            </a:r>
            <a:r>
              <a:rPr lang="en-US" altLang="zh-TW" sz="2000" dirty="0" smtClean="0"/>
              <a:t>. 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CoarseGrainedObject</a:t>
            </a:r>
            <a:r>
              <a:rPr lang="en-US" altLang="zh-TW" sz="2000" dirty="0" smtClean="0"/>
              <a:t> will be a class which contains dependent objects. 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CompositeEntityPatternDemo</a:t>
            </a:r>
            <a:r>
              <a:rPr lang="en-US" altLang="zh-TW" sz="2000" dirty="0" smtClean="0"/>
              <a:t>, our demo class will use </a:t>
            </a:r>
            <a:r>
              <a:rPr lang="en-US" altLang="zh-TW" sz="2000" i="1" dirty="0" smtClean="0"/>
              <a:t>Client</a:t>
            </a:r>
            <a:r>
              <a:rPr lang="en-US" altLang="zh-TW" sz="2000" dirty="0" smtClean="0"/>
              <a:t> class to demonstrate use of Composite Entity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4983" y="2581275"/>
            <a:ext cx="4943475" cy="3676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29.2 Step 1: Dependent Object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29.2  Step 1: Dependent Object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https://www.tutorialspoint.com/design_pattern/composite_entity_pattern.htm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Dependent </a:t>
            </a:r>
            <a:r>
              <a:rPr lang="en-US" altLang="zh-TW" sz="2000" dirty="0" smtClean="0"/>
              <a:t>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DependentObject1.java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03960" y="2046377"/>
            <a:ext cx="658368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DependentObject1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data;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setData</a:t>
            </a:r>
            <a:r>
              <a:rPr lang="en-US" altLang="zh-TW" sz="2000" dirty="0" smtClean="0"/>
              <a:t>(String data){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this.data</a:t>
            </a:r>
            <a:r>
              <a:rPr lang="en-US" altLang="zh-TW" sz="2000" dirty="0" smtClean="0"/>
              <a:t> = data;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getData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data;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29.2  Step 1: Dependent Object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https://www.tutorialspoint.com/design_pattern/composite_entity_pattern.htm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DependentObject2.java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19200" y="1711097"/>
            <a:ext cx="658368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DependentObject2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data;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setData</a:t>
            </a:r>
            <a:r>
              <a:rPr lang="en-US" altLang="zh-TW" sz="2000" dirty="0" smtClean="0"/>
              <a:t>(String data){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this.data</a:t>
            </a:r>
            <a:r>
              <a:rPr lang="en-US" altLang="zh-TW" sz="2000" dirty="0" smtClean="0"/>
              <a:t> = data;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getData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data;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29.3 Step 2: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Coarse Grained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8103</TotalTime>
  <Words>591</Words>
  <Application>Microsoft Office PowerPoint</Application>
  <PresentationFormat>如螢幕大小 (4:3)</PresentationFormat>
  <Paragraphs>147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Office Theme</vt:lpstr>
      <vt:lpstr>Facet</vt:lpstr>
      <vt:lpstr>投影片 1</vt:lpstr>
      <vt:lpstr>投影片 2</vt:lpstr>
      <vt:lpstr>29 Composite Entity Pattern</vt:lpstr>
      <vt:lpstr>投影片 4</vt:lpstr>
      <vt:lpstr>29.1 Composite Entity Pattern Implementation</vt:lpstr>
      <vt:lpstr>投影片 6</vt:lpstr>
      <vt:lpstr>29.2  Step 1: Dependent Object</vt:lpstr>
      <vt:lpstr>29.2  Step 1: Dependent Object</vt:lpstr>
      <vt:lpstr>投影片 9</vt:lpstr>
      <vt:lpstr>29.3  Step 2: Coarse Grained Object</vt:lpstr>
      <vt:lpstr>投影片 11</vt:lpstr>
      <vt:lpstr>29.4  Step 3: Create Composite Entity</vt:lpstr>
      <vt:lpstr>投影片 13</vt:lpstr>
      <vt:lpstr>29.5  Step 4: Create Client Class</vt:lpstr>
      <vt:lpstr>投影片 15</vt:lpstr>
      <vt:lpstr>29.5  Step 4: Composite Entity Pattern Demo</vt:lpstr>
      <vt:lpstr>投影片 17</vt:lpstr>
      <vt:lpstr>29.6  Step 5: Run Composite Entity Pattern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1542</cp:revision>
  <dcterms:created xsi:type="dcterms:W3CDTF">2015-10-11T19:53:33Z</dcterms:created>
  <dcterms:modified xsi:type="dcterms:W3CDTF">2017-03-28T02:30:46Z</dcterms:modified>
</cp:coreProperties>
</file>