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30: Data Access Object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30.3 Step 2: DAO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212" y="3705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Data Access Object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StudentDao.java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02080" y="1909217"/>
            <a:ext cx="675132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</a:t>
            </a:r>
            <a:r>
              <a:rPr lang="en-US" altLang="zh-TW" sz="2000" dirty="0" err="1" smtClean="0"/>
              <a:t>StudentDao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List&lt;Student&gt; </a:t>
            </a:r>
            <a:r>
              <a:rPr lang="en-US" altLang="zh-TW" sz="2000" dirty="0" err="1" smtClean="0"/>
              <a:t>getAllStudents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Student </a:t>
            </a:r>
            <a:r>
              <a:rPr lang="en-US" altLang="zh-TW" sz="2000" dirty="0" err="1" smtClean="0"/>
              <a:t>getStudent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rollNo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updateStudent</a:t>
            </a:r>
            <a:r>
              <a:rPr lang="en-US" altLang="zh-TW" sz="2000" dirty="0" smtClean="0"/>
              <a:t>(Student </a:t>
            </a:r>
            <a:r>
              <a:rPr lang="en-US" altLang="zh-TW" sz="2000" dirty="0" err="1" smtClean="0"/>
              <a:t>student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deleteStudent</a:t>
            </a:r>
            <a:r>
              <a:rPr lang="en-US" altLang="zh-TW" sz="2000" dirty="0" smtClean="0"/>
              <a:t>(Student </a:t>
            </a:r>
            <a:r>
              <a:rPr lang="en-US" altLang="zh-TW" sz="2000" dirty="0" err="1" smtClean="0"/>
              <a:t>student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30.4 Step 3: Concrete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30.4 Step 3: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 implementing above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StudentDaoImpl.java (1)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62000" y="1909217"/>
            <a:ext cx="7269480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java.util.ArrayList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StudentDaoImpl</a:t>
            </a:r>
            <a:r>
              <a:rPr lang="en-US" altLang="zh-TW" sz="2000" dirty="0" smtClean="0"/>
              <a:t> implements </a:t>
            </a:r>
            <a:r>
              <a:rPr lang="en-US" altLang="zh-TW" sz="2000" dirty="0" err="1" smtClean="0"/>
              <a:t>StudentDao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//list is working as a database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List&lt;Student&gt; students;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StudentDaoImpl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students = new ArrayList&lt;Student&gt;();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Student student1 = new Student("Robert",0);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Student student2 = new Student("John",1);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students.add</a:t>
            </a:r>
            <a:r>
              <a:rPr lang="en-US" altLang="zh-TW" sz="2000" dirty="0" smtClean="0"/>
              <a:t>(student1);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students.add</a:t>
            </a:r>
            <a:r>
              <a:rPr lang="en-US" altLang="zh-TW" sz="2000" dirty="0" smtClean="0"/>
              <a:t>(student2);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smtClean="0"/>
              <a:t>}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30.4 Step 3: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StudentDaoImpl.java (2)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62000" y="1695857"/>
            <a:ext cx="755904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@</a:t>
            </a:r>
            <a:r>
              <a:rPr lang="en-US" altLang="zh-TW" sz="2000" dirty="0" smtClean="0"/>
              <a:t>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deleteStudent</a:t>
            </a:r>
            <a:r>
              <a:rPr lang="en-US" altLang="zh-TW" sz="2000" dirty="0" smtClean="0"/>
              <a:t>(Student </a:t>
            </a:r>
            <a:r>
              <a:rPr lang="en-US" altLang="zh-TW" sz="2000" dirty="0" err="1" smtClean="0"/>
              <a:t>student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students.remove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student.getRollNo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("Student: Roll No " + </a:t>
            </a:r>
            <a:r>
              <a:rPr lang="en-US" altLang="zh-TW" sz="2000" dirty="0" err="1" smtClean="0"/>
              <a:t>student.getRollNo</a:t>
            </a:r>
            <a:r>
              <a:rPr lang="en-US" altLang="zh-TW" sz="2000" dirty="0" smtClean="0"/>
              <a:t>() + ",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deleted </a:t>
            </a:r>
            <a:r>
              <a:rPr lang="en-US" altLang="zh-TW" sz="2000" dirty="0" smtClean="0"/>
              <a:t>from database");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//</a:t>
            </a:r>
            <a:r>
              <a:rPr lang="en-US" altLang="zh-TW" sz="2000" dirty="0" err="1" smtClean="0"/>
              <a:t>retrive</a:t>
            </a:r>
            <a:r>
              <a:rPr lang="en-US" altLang="zh-TW" sz="2000" dirty="0" smtClean="0"/>
              <a:t> list of students from the database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List&lt;Student&gt; </a:t>
            </a:r>
            <a:r>
              <a:rPr lang="en-US" altLang="zh-TW" sz="2000" dirty="0" err="1" smtClean="0"/>
              <a:t>getAllStudents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students;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smtClean="0"/>
              <a:t>}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30.4 Step 3: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StudentDaoImpl.java (3)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62000" y="1695857"/>
            <a:ext cx="795528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@</a:t>
            </a:r>
            <a:r>
              <a:rPr lang="en-US" altLang="zh-TW" sz="2000" dirty="0" smtClean="0"/>
              <a:t>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Student </a:t>
            </a:r>
            <a:r>
              <a:rPr lang="en-US" altLang="zh-TW" sz="2000" dirty="0" err="1" smtClean="0"/>
              <a:t>getStudent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rollNo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students.get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rollNo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updateStudent</a:t>
            </a:r>
            <a:r>
              <a:rPr lang="en-US" altLang="zh-TW" sz="2000" dirty="0" smtClean="0"/>
              <a:t>(Student </a:t>
            </a:r>
            <a:r>
              <a:rPr lang="en-US" altLang="zh-TW" sz="2000" dirty="0" err="1" smtClean="0"/>
              <a:t>student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students.get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student.getRollNo</a:t>
            </a:r>
            <a:r>
              <a:rPr lang="en-US" altLang="zh-TW" sz="2000" dirty="0" smtClean="0"/>
              <a:t>()).</a:t>
            </a:r>
            <a:r>
              <a:rPr lang="en-US" altLang="zh-TW" sz="2000" dirty="0" err="1" smtClean="0"/>
              <a:t>setName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student.getName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("Student: Roll No " + </a:t>
            </a:r>
            <a:r>
              <a:rPr lang="en-US" altLang="zh-TW" sz="2000" dirty="0" err="1" smtClean="0"/>
              <a:t>student.getRollNo</a:t>
            </a:r>
            <a:r>
              <a:rPr lang="en-US" altLang="zh-TW" sz="2000" dirty="0" smtClean="0"/>
              <a:t>() + ",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updated </a:t>
            </a:r>
            <a:r>
              <a:rPr lang="en-US" altLang="zh-TW" sz="2000" dirty="0" smtClean="0"/>
              <a:t>in the database");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30.5 Step 4: Dao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30.5 Step 4: Dao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StudentDao</a:t>
            </a:r>
            <a:r>
              <a:rPr lang="en-US" altLang="zh-TW" sz="2000" dirty="0" smtClean="0"/>
              <a:t> to demonstrate Data Access Object pattern </a:t>
            </a:r>
            <a:r>
              <a:rPr lang="en-US" altLang="zh-TW" sz="2000" dirty="0" smtClean="0"/>
              <a:t>usage.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DaoPatternDemo.java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03960" y="1909217"/>
            <a:ext cx="7437120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DaoPatternDemo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static void main(String[]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StudentDao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studentDao</a:t>
            </a:r>
            <a:r>
              <a:rPr lang="en-US" altLang="zh-TW" sz="1600" dirty="0" smtClean="0"/>
              <a:t> = new </a:t>
            </a:r>
            <a:r>
              <a:rPr lang="en-US" altLang="zh-TW" sz="1600" dirty="0" err="1" smtClean="0"/>
              <a:t>StudentDaoImpl</a:t>
            </a:r>
            <a:r>
              <a:rPr lang="en-US" altLang="zh-TW" sz="16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//print all students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for (Student </a:t>
            </a:r>
            <a:r>
              <a:rPr lang="en-US" altLang="zh-TW" sz="1600" dirty="0" err="1" smtClean="0"/>
              <a:t>student</a:t>
            </a:r>
            <a:r>
              <a:rPr lang="en-US" altLang="zh-TW" sz="1600" dirty="0" smtClean="0"/>
              <a:t> : </a:t>
            </a:r>
            <a:r>
              <a:rPr lang="en-US" altLang="zh-TW" sz="1600" dirty="0" err="1" smtClean="0"/>
              <a:t>studentDao.getAllStudents</a:t>
            </a:r>
            <a:r>
              <a:rPr lang="en-US" altLang="zh-TW" sz="1600" dirty="0" smtClean="0"/>
              <a:t>())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("Student: [</a:t>
            </a:r>
            <a:r>
              <a:rPr lang="en-US" altLang="zh-TW" sz="1600" dirty="0" err="1" smtClean="0"/>
              <a:t>RollNo</a:t>
            </a:r>
            <a:r>
              <a:rPr lang="en-US" altLang="zh-TW" sz="1600" dirty="0" smtClean="0"/>
              <a:t> : " + </a:t>
            </a:r>
            <a:r>
              <a:rPr lang="en-US" altLang="zh-TW" sz="1600" dirty="0" err="1" smtClean="0"/>
              <a:t>student.getRollNo</a:t>
            </a:r>
            <a:r>
              <a:rPr lang="en-US" altLang="zh-TW" sz="1600" dirty="0" smtClean="0"/>
              <a:t>() + ", Name : </a:t>
            </a:r>
            <a:r>
              <a:rPr lang="en-US" altLang="zh-TW" sz="1600" dirty="0" smtClean="0"/>
              <a:t>“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  </a:t>
            </a:r>
            <a:r>
              <a:rPr lang="en-US" altLang="zh-TW" sz="1600" dirty="0" smtClean="0"/>
              <a:t>+ </a:t>
            </a:r>
            <a:r>
              <a:rPr lang="en-US" altLang="zh-TW" sz="1600" dirty="0" err="1" smtClean="0"/>
              <a:t>student.getName</a:t>
            </a:r>
            <a:r>
              <a:rPr lang="en-US" altLang="zh-TW" sz="1600" dirty="0" smtClean="0"/>
              <a:t>() + " ]");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//update student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Student </a:t>
            </a:r>
            <a:r>
              <a:rPr lang="en-US" altLang="zh-TW" sz="1600" dirty="0" err="1" smtClean="0"/>
              <a:t>student</a:t>
            </a:r>
            <a:r>
              <a:rPr lang="en-US" altLang="zh-TW" sz="1600" dirty="0" smtClean="0"/>
              <a:t> =</a:t>
            </a:r>
            <a:r>
              <a:rPr lang="en-US" altLang="zh-TW" sz="1600" dirty="0" err="1" smtClean="0"/>
              <a:t>studentDao.getAllStudents</a:t>
            </a:r>
            <a:r>
              <a:rPr lang="en-US" altLang="zh-TW" sz="1600" dirty="0" smtClean="0"/>
              <a:t>().get(0);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student.setName</a:t>
            </a:r>
            <a:r>
              <a:rPr lang="en-US" altLang="zh-TW" sz="1600" dirty="0" smtClean="0"/>
              <a:t>("Michael");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studentDao.updateStudent</a:t>
            </a:r>
            <a:r>
              <a:rPr lang="en-US" altLang="zh-TW" sz="1600" dirty="0" smtClean="0"/>
              <a:t>(student);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//get the student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studentDao.getStudent</a:t>
            </a:r>
            <a:r>
              <a:rPr lang="en-US" altLang="zh-TW" sz="1600" dirty="0" smtClean="0"/>
              <a:t>(0);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("Student: [</a:t>
            </a:r>
            <a:r>
              <a:rPr lang="en-US" altLang="zh-TW" sz="1600" dirty="0" err="1" smtClean="0"/>
              <a:t>RollNo</a:t>
            </a:r>
            <a:r>
              <a:rPr lang="en-US" altLang="zh-TW" sz="1600" dirty="0" smtClean="0"/>
              <a:t> : " + </a:t>
            </a:r>
            <a:r>
              <a:rPr lang="en-US" altLang="zh-TW" sz="1600" dirty="0" err="1" smtClean="0"/>
              <a:t>student.getRollNo</a:t>
            </a:r>
            <a:r>
              <a:rPr lang="en-US" altLang="zh-TW" sz="1600" dirty="0" smtClean="0"/>
              <a:t>() + ", Name : "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+ </a:t>
            </a:r>
            <a:r>
              <a:rPr lang="en-US" altLang="zh-TW" sz="1600" dirty="0" err="1" smtClean="0"/>
              <a:t>student.getName</a:t>
            </a:r>
            <a:r>
              <a:rPr lang="en-US" altLang="zh-TW" sz="1600" dirty="0" smtClean="0"/>
              <a:t>() + " ]");		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30.6 Step 5: Run Dao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30.6 Step 5: Run Dao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DaoPatternDemo.java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6808" y="1708785"/>
            <a:ext cx="6372225" cy="34099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30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Data Access Object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Data Access Object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477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DAO (Data </a:t>
            </a:r>
            <a:r>
              <a:rPr lang="en-US" altLang="zh-TW" sz="2000" dirty="0" smtClean="0"/>
              <a:t>Access Object </a:t>
            </a:r>
            <a:r>
              <a:rPr lang="en-US" altLang="zh-TW" sz="2000" dirty="0" smtClean="0"/>
              <a:t>Pattern) </a:t>
            </a:r>
            <a:r>
              <a:rPr lang="en-US" altLang="zh-TW" sz="2000" dirty="0" smtClean="0"/>
              <a:t>pattern is used to separate low level data accessing API or operations from high level business services.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are the participants in Data Access Object </a:t>
            </a:r>
            <a:r>
              <a:rPr lang="en-US" altLang="zh-TW" sz="2000" dirty="0" smtClean="0"/>
              <a:t>Pattern.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Data </a:t>
            </a:r>
            <a:r>
              <a:rPr lang="en-US" altLang="zh-TW" sz="2000" b="1" dirty="0" smtClean="0"/>
              <a:t>Access Object Interface</a:t>
            </a:r>
            <a:r>
              <a:rPr lang="en-US" altLang="zh-TW" sz="2000" dirty="0" smtClean="0"/>
              <a:t> - This interface defines the standard operations to be performed on a model object(s</a:t>
            </a:r>
            <a:r>
              <a:rPr lang="en-US" altLang="zh-TW" sz="2000" dirty="0" smtClean="0"/>
              <a:t>).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Data </a:t>
            </a:r>
            <a:r>
              <a:rPr lang="en-US" altLang="zh-TW" sz="2000" b="1" dirty="0" smtClean="0"/>
              <a:t>Access Object concrete class</a:t>
            </a:r>
            <a:r>
              <a:rPr lang="en-US" altLang="zh-TW" sz="2000" dirty="0" smtClean="0"/>
              <a:t> - This class implements above interface. This class is responsible to get data from a data source which can be database / xml or any other storage </a:t>
            </a:r>
            <a:r>
              <a:rPr lang="en-US" altLang="zh-TW" sz="2000" dirty="0" smtClean="0"/>
              <a:t>mechanism.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Model </a:t>
            </a:r>
            <a:r>
              <a:rPr lang="en-US" altLang="zh-TW" sz="2000" b="1" dirty="0" smtClean="0"/>
              <a:t>Object or Value Object</a:t>
            </a:r>
            <a:r>
              <a:rPr lang="en-US" altLang="zh-TW" sz="2000" dirty="0" smtClean="0"/>
              <a:t> - This object is simple </a:t>
            </a:r>
            <a:r>
              <a:rPr lang="en-US" altLang="zh-TW" sz="2000" dirty="0" smtClean="0"/>
              <a:t>POJO (Plain Old Java Object) containing </a:t>
            </a:r>
            <a:r>
              <a:rPr lang="en-US" altLang="zh-TW" sz="2000" dirty="0" smtClean="0"/>
              <a:t>get/set methods to store data retrieved using DAO </a:t>
            </a:r>
            <a:r>
              <a:rPr lang="en-US" altLang="zh-TW" sz="2000" dirty="0" smtClean="0"/>
              <a:t>(Data Access Object) class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30.1 DAO Pattern Implementation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30.1 DAO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 </a:t>
            </a:r>
            <a:r>
              <a:rPr lang="en-US" altLang="zh-TW" sz="2000" i="1" dirty="0" smtClean="0"/>
              <a:t>Student</a:t>
            </a:r>
            <a:r>
              <a:rPr lang="en-US" altLang="zh-TW" sz="2000" dirty="0" smtClean="0"/>
              <a:t> object acting as a Model or Value Object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StudentDao</a:t>
            </a:r>
            <a:r>
              <a:rPr lang="en-US" altLang="zh-TW" sz="2000" dirty="0" smtClean="0"/>
              <a:t> is Data Access Object Interface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StudentDaoImpl</a:t>
            </a:r>
            <a:r>
              <a:rPr lang="en-US" altLang="zh-TW" sz="2000" dirty="0" smtClean="0"/>
              <a:t> is concrete class implementing Data Access Object Interface.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DaoPatternDemo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err="1" smtClean="0"/>
              <a:t>StudentDao</a:t>
            </a:r>
            <a:r>
              <a:rPr lang="en-US" altLang="zh-TW" sz="2000" dirty="0" smtClean="0"/>
              <a:t> to demonstrate the use of Data Access Object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30.1 DAO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DAO Pattern Implementation.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4045" y="1840230"/>
            <a:ext cx="5314950" cy="36957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30.2 Step 1: Create Value Object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30.2 Step 1: Create Value Object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  <a:endParaRPr lang="en-US" sz="2300" b="1" i="1" dirty="0" smtClean="0"/>
          </a:p>
          <a:p>
            <a:r>
              <a:rPr lang="en-US" altLang="zh-TW" sz="1200" b="1" i="1" dirty="0" smtClean="0"/>
              <a:t>https://www.tutorialspoint.com/design_pattern/data_access_object_pattern.htm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Value </a:t>
            </a:r>
            <a:r>
              <a:rPr lang="en-US" altLang="zh-TW" sz="2000" dirty="0" smtClean="0"/>
              <a:t>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02080" y="1909217"/>
            <a:ext cx="6751320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Student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String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rollNo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Student(String name,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rollNo</a:t>
            </a:r>
            <a:r>
              <a:rPr lang="en-US" altLang="zh-TW" sz="14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this.name =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this.rollNo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rollNo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String 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</a:t>
            </a:r>
            <a:r>
              <a:rPr lang="en-US" altLang="zh-TW" sz="1400" dirty="0" err="1" smtClean="0"/>
              <a:t>setName</a:t>
            </a:r>
            <a:r>
              <a:rPr lang="en-US" altLang="zh-TW" sz="1400" dirty="0" smtClean="0"/>
              <a:t>(String name)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this.name = name;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getRollNo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</a:t>
            </a:r>
            <a:r>
              <a:rPr lang="en-US" altLang="zh-TW" sz="1400" dirty="0" err="1" smtClean="0"/>
              <a:t>rollNo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</a:t>
            </a:r>
            <a:r>
              <a:rPr lang="en-US" altLang="zh-TW" sz="1400" dirty="0" err="1" smtClean="0"/>
              <a:t>setRollNo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rollNo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this.rollNo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rollNo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30.3 Step 2: DAO Interface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8133</TotalTime>
  <Words>712</Words>
  <Application>Microsoft Office PowerPoint</Application>
  <PresentationFormat>如螢幕大小 (4:3)</PresentationFormat>
  <Paragraphs>169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Theme</vt:lpstr>
      <vt:lpstr>Facet</vt:lpstr>
      <vt:lpstr>投影片 1</vt:lpstr>
      <vt:lpstr>投影片 2</vt:lpstr>
      <vt:lpstr>30 Data Access Object Pattern</vt:lpstr>
      <vt:lpstr>投影片 4</vt:lpstr>
      <vt:lpstr>30.1 DAO Pattern Implementation</vt:lpstr>
      <vt:lpstr>30.1 DAO Pattern Implementation</vt:lpstr>
      <vt:lpstr>投影片 7</vt:lpstr>
      <vt:lpstr>30.2 Step 1: Create Value Object</vt:lpstr>
      <vt:lpstr>投影片 9</vt:lpstr>
      <vt:lpstr>30.3 Step 2: DAO Interface</vt:lpstr>
      <vt:lpstr>投影片 11</vt:lpstr>
      <vt:lpstr>30.4 Step 3: Concrete Class</vt:lpstr>
      <vt:lpstr>30.4 Step 3: Concrete Class</vt:lpstr>
      <vt:lpstr>30.4 Step 3: Concrete Class</vt:lpstr>
      <vt:lpstr>投影片 15</vt:lpstr>
      <vt:lpstr>30.5 Step 4: Dao Pattern Demo</vt:lpstr>
      <vt:lpstr>投影片 17</vt:lpstr>
      <vt:lpstr>30.6 Step 5: Run Dao Pattern Demo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1582</cp:revision>
  <dcterms:created xsi:type="dcterms:W3CDTF">2015-10-11T19:53:33Z</dcterms:created>
  <dcterms:modified xsi:type="dcterms:W3CDTF">2017-03-28T03:02:21Z</dcterms:modified>
</cp:coreProperties>
</file>