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31: Front Controller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31.3 Step 2: Dispatcher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Dispatcher.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Dispatcher.java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5400" y="1924457"/>
            <a:ext cx="7117080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public class Dispatcher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private </a:t>
            </a:r>
            <a:r>
              <a:rPr lang="en-US" altLang="zh-TW" dirty="0" err="1" smtClean="0"/>
              <a:t>StudentView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studentView</a:t>
            </a:r>
            <a:r>
              <a:rPr lang="en-US" altLang="zh-TW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private </a:t>
            </a:r>
            <a:r>
              <a:rPr lang="en-US" altLang="zh-TW" dirty="0" err="1" smtClean="0"/>
              <a:t>HomeView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homeView</a:t>
            </a:r>
            <a:r>
              <a:rPr lang="en-US" altLang="zh-TW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Dispatcher(){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studentView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StudentView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homeView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HomeView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void dispatch(String request){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if(</a:t>
            </a:r>
            <a:r>
              <a:rPr lang="en-US" altLang="zh-TW" dirty="0" err="1" smtClean="0"/>
              <a:t>request.equalsIgnoreCase</a:t>
            </a:r>
            <a:r>
              <a:rPr lang="en-US" altLang="zh-TW" dirty="0" smtClean="0"/>
              <a:t>("STUDENT")){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</a:t>
            </a:r>
            <a:r>
              <a:rPr lang="en-US" altLang="zh-TW" dirty="0" err="1" smtClean="0"/>
              <a:t>studentView.show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else{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</a:t>
            </a:r>
            <a:r>
              <a:rPr lang="en-US" altLang="zh-TW" dirty="0" err="1" smtClean="0"/>
              <a:t>homeView.show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}	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31.4 Step 3: Front Controller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31.4 Step 3: Front Controller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err="1" smtClean="0"/>
              <a:t>FrontController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FrontController.java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5400" y="1924457"/>
            <a:ext cx="7117080" cy="4616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FrontController</a:t>
            </a:r>
            <a:r>
              <a:rPr lang="en-US" altLang="zh-TW" sz="14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Dispatcher </a:t>
            </a:r>
            <a:r>
              <a:rPr lang="en-US" altLang="zh-TW" sz="1400" dirty="0" err="1" smtClean="0"/>
              <a:t>dispatcher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</a:t>
            </a:r>
            <a:r>
              <a:rPr lang="en-US" altLang="zh-TW" sz="1400" dirty="0" err="1" smtClean="0"/>
              <a:t>FrontController</a:t>
            </a:r>
            <a:r>
              <a:rPr lang="en-US" altLang="zh-TW" sz="14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dispatcher = new Dispatcher();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boolean </a:t>
            </a:r>
            <a:r>
              <a:rPr lang="en-US" altLang="zh-TW" sz="1400" dirty="0" err="1" smtClean="0"/>
              <a:t>isAuthenticUser</a:t>
            </a:r>
            <a:r>
              <a:rPr lang="en-US" altLang="zh-TW" sz="14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("User is authenticated successfully.");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true;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void </a:t>
            </a:r>
            <a:r>
              <a:rPr lang="en-US" altLang="zh-TW" sz="1400" dirty="0" err="1" smtClean="0"/>
              <a:t>trackRequest</a:t>
            </a:r>
            <a:r>
              <a:rPr lang="en-US" altLang="zh-TW" sz="1400" dirty="0" smtClean="0"/>
              <a:t>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("Page requested: " + request);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dispatchRequest</a:t>
            </a:r>
            <a:r>
              <a:rPr lang="en-US" altLang="zh-TW" sz="1400" dirty="0" smtClean="0"/>
              <a:t>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//log each request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trackRequest</a:t>
            </a:r>
            <a:r>
              <a:rPr lang="en-US" altLang="zh-TW" sz="1400" dirty="0" smtClean="0"/>
              <a:t>(request);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//authenticate the user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isAuthenticUser</a:t>
            </a:r>
            <a:r>
              <a:rPr lang="en-US" altLang="zh-TW" sz="1400" dirty="0" smtClean="0"/>
              <a:t>()){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dispatcher.dispatch</a:t>
            </a:r>
            <a:r>
              <a:rPr lang="en-US" altLang="zh-TW" sz="1400" dirty="0" smtClean="0"/>
              <a:t>(request);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31.5 Step 4: Front Controller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31.5 Step 4: Front Controller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FrontController</a:t>
            </a:r>
            <a:r>
              <a:rPr lang="en-US" altLang="zh-TW" sz="2000" dirty="0" smtClean="0"/>
              <a:t> to demonstrate Front Controller Design </a:t>
            </a:r>
            <a:r>
              <a:rPr lang="en-US" altLang="zh-TW" sz="2000" dirty="0" smtClean="0"/>
              <a:t>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FrontControllerPatternDemo.java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5400" y="1924457"/>
            <a:ext cx="711708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FrontControllerPatternDemo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FrontController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frontController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FrontController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frontController.dispatchRequest</a:t>
            </a:r>
            <a:r>
              <a:rPr lang="en-US" altLang="zh-TW" sz="2000" dirty="0" smtClean="0"/>
              <a:t>("HOME");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frontController.dispatchRequest</a:t>
            </a:r>
            <a:r>
              <a:rPr lang="en-US" altLang="zh-TW" sz="2000" dirty="0" smtClean="0"/>
              <a:t>("STUDENT");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31.6 Step 5: Run Front Controller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31.6 Step 5: Run Front Controller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FrontControllerPatternDemo.java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6368" y="1646873"/>
            <a:ext cx="6219825" cy="3838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31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Front Controller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Front Controller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front controller design pattern is used to provide a centralized request handling mechanism so that all requests will be handled by a single handler.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handler can do the authentication/ authorization/ logging or tracking of request and then pass the requests to corresponding handlers.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are the entities of this type of design </a:t>
            </a:r>
            <a:r>
              <a:rPr lang="en-US" altLang="zh-TW" sz="2000" dirty="0" smtClean="0"/>
              <a:t>pattern.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Front </a:t>
            </a:r>
            <a:r>
              <a:rPr lang="en-US" altLang="zh-TW" sz="2000" b="1" dirty="0" smtClean="0"/>
              <a:t>Controller</a:t>
            </a:r>
            <a:r>
              <a:rPr lang="en-US" altLang="zh-TW" sz="2000" dirty="0" smtClean="0"/>
              <a:t> - Single handler for all kinds of requests coming to the application (either web based/ desktop based</a:t>
            </a:r>
            <a:r>
              <a:rPr lang="en-US" altLang="zh-TW" sz="2000" dirty="0" smtClean="0"/>
              <a:t>).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Dispatcher</a:t>
            </a:r>
            <a:r>
              <a:rPr lang="en-US" altLang="zh-TW" sz="2000" dirty="0" smtClean="0"/>
              <a:t> - Front Controller may use a dispatcher object which can dispatch the request to corresponding specific </a:t>
            </a:r>
            <a:r>
              <a:rPr lang="en-US" altLang="zh-TW" sz="2000" dirty="0" smtClean="0"/>
              <a:t>handler.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View</a:t>
            </a:r>
            <a:r>
              <a:rPr lang="en-US" altLang="zh-TW" sz="2000" dirty="0" smtClean="0"/>
              <a:t> - Views are the object for which the requests are </a:t>
            </a:r>
            <a:r>
              <a:rPr lang="en-US" altLang="zh-TW" sz="2000" dirty="0" smtClean="0"/>
              <a:t>made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31.1 Front Controller Pattern Implementation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31.1 Front Controller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 </a:t>
            </a:r>
            <a:r>
              <a:rPr lang="en-US" altLang="zh-TW" sz="2000" i="1" dirty="0" err="1" smtClean="0"/>
              <a:t>FrontController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Dispatcher</a:t>
            </a:r>
            <a:r>
              <a:rPr lang="en-US" altLang="zh-TW" sz="2000" dirty="0" smtClean="0"/>
              <a:t> to act as Front Controller and Dispatcher correspondingly.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HomeView</a:t>
            </a:r>
            <a:r>
              <a:rPr lang="en-US" altLang="zh-TW" sz="2000" dirty="0" smtClean="0"/>
              <a:t> and </a:t>
            </a:r>
            <a:r>
              <a:rPr lang="en-US" altLang="zh-TW" sz="2000" i="1" dirty="0" err="1" smtClean="0"/>
              <a:t>StudentView</a:t>
            </a:r>
            <a:r>
              <a:rPr lang="en-US" altLang="zh-TW" sz="2000" dirty="0" smtClean="0"/>
              <a:t> represent various views for which requests can come to front </a:t>
            </a:r>
            <a:r>
              <a:rPr lang="en-US" altLang="zh-TW" sz="2000" dirty="0" smtClean="0"/>
              <a:t>controller.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FrontControllerPatternDemo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err="1" smtClean="0"/>
              <a:t>FrontController</a:t>
            </a:r>
            <a:r>
              <a:rPr lang="en-US" altLang="zh-TW" sz="2000" dirty="0" smtClean="0"/>
              <a:t> to demonstrate Front Controller Design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7354" y="3169919"/>
            <a:ext cx="6471286" cy="31320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31.2 Step 1: Create View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31.2 Step 1: Create View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Views.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HomeView.java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670560" y="2031137"/>
            <a:ext cx="778764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HomeView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show(){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("Displaying Home Page");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31.2 Step 1: Create View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https://www.tutorialspoint.com/design_pattern/front_controller_pattern.htm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StudentView.java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670560" y="2031137"/>
            <a:ext cx="778764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HomeView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show(){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("Displaying Home Page");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31.3 Step 2: Dispatcher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8185</TotalTime>
  <Words>484</Words>
  <Application>Microsoft Office PowerPoint</Application>
  <PresentationFormat>如螢幕大小 (4:3)</PresentationFormat>
  <Paragraphs>132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Theme</vt:lpstr>
      <vt:lpstr>Facet</vt:lpstr>
      <vt:lpstr>投影片 1</vt:lpstr>
      <vt:lpstr>投影片 2</vt:lpstr>
      <vt:lpstr>31 Front Controller Pattern</vt:lpstr>
      <vt:lpstr>投影片 4</vt:lpstr>
      <vt:lpstr>31.1 Front Controller Pattern Implementation</vt:lpstr>
      <vt:lpstr>投影片 6</vt:lpstr>
      <vt:lpstr>31.2 Step 1: Create View</vt:lpstr>
      <vt:lpstr>31.2 Step 1: Create View</vt:lpstr>
      <vt:lpstr>投影片 9</vt:lpstr>
      <vt:lpstr>31.3 Step 2: Dispatcher</vt:lpstr>
      <vt:lpstr>投影片 11</vt:lpstr>
      <vt:lpstr>31.4 Step 3: Front Controller</vt:lpstr>
      <vt:lpstr>投影片 13</vt:lpstr>
      <vt:lpstr>31.5 Step 4: Front Controller Demo</vt:lpstr>
      <vt:lpstr>投影片 15</vt:lpstr>
      <vt:lpstr>31.6 Step 5: Run Front Controller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1611</cp:revision>
  <dcterms:created xsi:type="dcterms:W3CDTF">2015-10-11T19:53:33Z</dcterms:created>
  <dcterms:modified xsi:type="dcterms:W3CDTF">2017-03-28T03:55:36Z</dcterms:modified>
</cp:coreProperties>
</file>